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5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5"/>
    <p:sldMasterId id="2147483670" r:id="rId6"/>
    <p:sldMasterId id="2147483677" r:id="rId7"/>
    <p:sldMasterId id="2147483680" r:id="rId8"/>
    <p:sldMasterId id="2147483689" r:id="rId9"/>
    <p:sldMasterId id="2147483694" r:id="rId10"/>
  </p:sldMasterIdLst>
  <p:notesMasterIdLst>
    <p:notesMasterId r:id="rId12"/>
  </p:notesMasterIdLst>
  <p:sldIdLst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1B91D38-D80F-A8CA-E985-1840A534D0EE}" name="Guest User" initials="GU" userId="S::urn:spo:anon#178526cc22c1d644cf194be0665025abe36a3b48c3631d0f2d2b7d3b22d02597::" providerId="AD"/>
  <p188:author id="{98F5DD8B-6852-78B0-0649-57D5FB3D2AEA}" name="Ellie Linehan (Canvas GFX)" initials="EG" userId="S::ellie.linehan@canvasgfx.com::e4ec1203-771d-4965-a9f7-612219586f79" providerId="AD"/>
  <p188:author id="{EA56A490-0D92-4085-3B0E-129AFBBD763B}" name="Darren Guillory" initials="DG" userId="S::darren.guillory@ssi-corporate.com::fac1c994-43f9-444d-a368-2ba62d61e7e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455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39B15B-6F68-4763-B522-0B0B300E05D9}" v="2" dt="2025-09-18T22:43:21.610"/>
    <p1510:client id="{3624DD47-D5CA-4BD7-94FF-9B573AB5A885}" v="48" dt="2025-09-17T20:09:32.506"/>
    <p1510:client id="{8C7ED363-006A-429C-9036-B3DE72FC7582}" v="20" dt="2025-09-17T04:47:43.14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8" d="100"/>
          <a:sy n="148" d="100"/>
        </p:scale>
        <p:origin x="738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4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3.xml"/><Relationship Id="rId12" Type="http://schemas.openxmlformats.org/officeDocument/2006/relationships/notesMaster" Target="notesMasters/notesMaster1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1.xml"/><Relationship Id="rId5" Type="http://schemas.openxmlformats.org/officeDocument/2006/relationships/slideMaster" Target="slideMasters/slideMaster1.xml"/><Relationship Id="rId15" Type="http://schemas.openxmlformats.org/officeDocument/2006/relationships/theme" Target="theme/theme1.xml"/><Relationship Id="rId10" Type="http://schemas.openxmlformats.org/officeDocument/2006/relationships/slideMaster" Target="slideMasters/slideMaster6.xml"/><Relationship Id="rId4" Type="http://schemas.openxmlformats.org/officeDocument/2006/relationships/customXml" Target="../customXml/item4.xml"/><Relationship Id="rId9" Type="http://schemas.openxmlformats.org/officeDocument/2006/relationships/slideMaster" Target="slideMasters/slideMaster5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5E72D9-194F-4FB9-85FF-09D3DA92FE54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CF8F33-286D-4076-AE23-7FEA8B9520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3125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33675" y="2599135"/>
            <a:ext cx="9144000" cy="2387600"/>
          </a:xfrm>
          <a:prstGeom prst="rect">
            <a:avLst/>
          </a:prstGeom>
        </p:spPr>
        <p:txBody>
          <a:bodyPr anchor="b"/>
          <a:lstStyle>
            <a:lvl1pPr algn="r">
              <a:defRPr sz="4800"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33675" y="4986735"/>
            <a:ext cx="9144000" cy="604440"/>
          </a:xfrm>
        </p:spPr>
        <p:txBody>
          <a:bodyPr/>
          <a:lstStyle>
            <a:lvl1pPr marL="0" indent="0" algn="r">
              <a:buNone/>
              <a:defRPr sz="2400">
                <a:solidFill>
                  <a:srgbClr val="04557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1" y="-240918"/>
            <a:ext cx="12355313" cy="19768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701" y="-240918"/>
            <a:ext cx="12355313" cy="197685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916C171-007E-46CF-80D5-F89E015BD61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38" y="5675431"/>
            <a:ext cx="1626901" cy="97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6093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6"/>
            <a:ext cx="5027423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0"/>
          </p:nvPr>
        </p:nvSpPr>
        <p:spPr>
          <a:xfrm>
            <a:off x="6375318" y="1643056"/>
            <a:ext cx="5027423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5" name="Picture 4" descr="logo_colour_rgb.png">
            <a:extLst>
              <a:ext uri="{FF2B5EF4-FFF2-40B4-BE49-F238E27FC236}">
                <a16:creationId xmlns:a16="http://schemas.microsoft.com/office/drawing/2014/main" id="{CFDE5493-6B12-4A49-B2AA-600F9ACA1B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028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le +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446384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8103984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 descr="logo_colour_rgb.png">
            <a:extLst>
              <a:ext uri="{FF2B5EF4-FFF2-40B4-BE49-F238E27FC236}">
                <a16:creationId xmlns:a16="http://schemas.microsoft.com/office/drawing/2014/main" id="{FB9FE2AA-B600-4FA9-8990-CE6F626C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6109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tabLst/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446384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8103984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2"/>
          </p:nvPr>
        </p:nvSpPr>
        <p:spPr>
          <a:xfrm>
            <a:off x="780545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tabLst/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446384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103984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9" descr="logo_colour_rgb.png">
            <a:extLst>
              <a:ext uri="{FF2B5EF4-FFF2-40B4-BE49-F238E27FC236}">
                <a16:creationId xmlns:a16="http://schemas.microsoft.com/office/drawing/2014/main" id="{69802D72-6F49-46BA-A365-149133E367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3759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38636-3A13-4793-9C13-80E5EBEA2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9822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r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CF41D-CFE9-2947-99DF-5794CA6ACB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DB951-EA98-0541-ACA7-C218860BC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04A71-95F7-8645-9B05-064C347A8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606D19-4298-D249-94E3-2BD77BE9A9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3997" y="1260000"/>
            <a:ext cx="12048000" cy="751314"/>
          </a:xfrm>
          <a:solidFill>
            <a:schemeClr val="accent6"/>
          </a:solidFill>
        </p:spPr>
        <p:txBody>
          <a:bodyPr wrap="square" tIns="0" bIns="360000" anchor="t">
            <a:spAutoFit/>
          </a:bodyPr>
          <a:lstStyle>
            <a:lvl1pPr>
              <a:defRPr sz="2800" cap="all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pPr lvl="0"/>
            <a:r>
              <a:rPr lang="en-GB"/>
              <a:t>Subtitle</a:t>
            </a:r>
            <a:endParaRPr lang="en-NL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B477B26-5A47-AE45-8B9B-C0807C761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1" y="2016000"/>
            <a:ext cx="4094171" cy="4842001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75000"/>
                </a:schemeClr>
              </a:gs>
              <a:gs pos="50000">
                <a:schemeClr val="tx2"/>
              </a:gs>
              <a:gs pos="100000">
                <a:schemeClr val="tx2">
                  <a:lumMod val="60000"/>
                  <a:lumOff val="40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vert="horz" lIns="720000" tIns="360000" rIns="720000" bIns="360000" rtlCol="0" anchor="t">
            <a:norm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BABBD7A-ED93-EB41-9C0F-2EED9AF4DF4E}"/>
              </a:ext>
            </a:extLst>
          </p:cNvPr>
          <p:cNvSpPr>
            <a:spLocks noGrp="1"/>
          </p:cNvSpPr>
          <p:nvPr>
            <p:ph idx="17"/>
          </p:nvPr>
        </p:nvSpPr>
        <p:spPr>
          <a:xfrm>
            <a:off x="4262172" y="2021401"/>
            <a:ext cx="7929829" cy="4471475"/>
          </a:xfrm>
          <a:prstGeom prst="rect">
            <a:avLst/>
          </a:prstGeom>
          <a:noFill/>
        </p:spPr>
        <p:txBody>
          <a:bodyPr vert="horz" lIns="360000" tIns="360000" rIns="360000" bIns="360000" rtlCol="0" anchor="t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6552087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000">
                <a:latin typeface="Asap" charset="0"/>
                <a:ea typeface="Asap" charset="0"/>
                <a:cs typeface="Asap" charset="0"/>
              </a:defRPr>
            </a:lvl1pPr>
            <a:lvl2pPr>
              <a:defRPr sz="1800">
                <a:latin typeface="Asap" charset="0"/>
                <a:ea typeface="Asap" charset="0"/>
                <a:cs typeface="Asap" charset="0"/>
              </a:defRPr>
            </a:lvl2pPr>
            <a:lvl3pPr>
              <a:defRPr sz="1600">
                <a:latin typeface="Asap" charset="0"/>
                <a:ea typeface="Asap" charset="0"/>
                <a:cs typeface="Asap" charset="0"/>
              </a:defRPr>
            </a:lvl3pPr>
            <a:lvl4pPr>
              <a:defRPr sz="1600">
                <a:latin typeface="Asap" charset="0"/>
                <a:ea typeface="Asap" charset="0"/>
                <a:cs typeface="Asap" charset="0"/>
              </a:defRPr>
            </a:lvl4pPr>
            <a:lvl5pPr>
              <a:defRPr sz="1600">
                <a:latin typeface="Asap" charset="0"/>
                <a:ea typeface="Asap" charset="0"/>
                <a:cs typeface="Asap" charset="0"/>
              </a:defRPr>
            </a:lvl5pPr>
          </a:lstStyle>
          <a:p>
            <a:pPr lvl="0"/>
            <a:r>
              <a:rPr lang="nl-NL"/>
              <a:t>Click </a:t>
            </a:r>
            <a:r>
              <a:rPr lang="nl-NL" err="1"/>
              <a:t>to</a:t>
            </a:r>
            <a:r>
              <a:rPr lang="nl-NL"/>
              <a:t> </a:t>
            </a:r>
            <a:r>
              <a:rPr lang="nl-NL" err="1"/>
              <a:t>edit</a:t>
            </a:r>
            <a:r>
              <a:rPr lang="nl-NL"/>
              <a:t> Master </a:t>
            </a:r>
            <a:r>
              <a:rPr lang="nl-NL" err="1"/>
              <a:t>text</a:t>
            </a:r>
            <a:r>
              <a:rPr lang="nl-NL"/>
              <a:t> </a:t>
            </a:r>
            <a:r>
              <a:rPr lang="nl-NL" err="1"/>
              <a:t>styles</a:t>
            </a:r>
            <a:endParaRPr lang="nl-NL"/>
          </a:p>
          <a:p>
            <a:pPr lvl="1"/>
            <a:r>
              <a:rPr lang="nl-NL"/>
              <a:t>Second level</a:t>
            </a:r>
          </a:p>
          <a:p>
            <a:pPr lvl="2"/>
            <a:r>
              <a:rPr lang="nl-NL" err="1"/>
              <a:t>Third</a:t>
            </a:r>
            <a:r>
              <a:rPr lang="nl-NL"/>
              <a:t> level</a:t>
            </a:r>
          </a:p>
          <a:p>
            <a:pPr lvl="3"/>
            <a:r>
              <a:rPr lang="nl-NL" err="1"/>
              <a:t>Fourth</a:t>
            </a:r>
            <a:r>
              <a:rPr lang="nl-NL"/>
              <a:t> level</a:t>
            </a:r>
          </a:p>
          <a:p>
            <a:pPr lvl="4"/>
            <a:r>
              <a:rPr lang="nl-NL" err="1"/>
              <a:t>Fifth</a:t>
            </a:r>
            <a:r>
              <a:rPr lang="nl-NL"/>
              <a:t> level</a:t>
            </a:r>
            <a:endParaRPr lang="en-US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838200" y="207818"/>
            <a:ext cx="10515600" cy="8589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1101115"/>
            <a:ext cx="12189600" cy="0"/>
          </a:xfrm>
          <a:prstGeom prst="line">
            <a:avLst/>
          </a:prstGeom>
          <a:ln w="12700">
            <a:solidFill>
              <a:srgbClr val="00ADE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7087" y="6356351"/>
            <a:ext cx="9679755" cy="365125"/>
          </a:xfrm>
          <a:prstGeom prst="rect">
            <a:avLst/>
          </a:prstGeom>
        </p:spPr>
        <p:txBody>
          <a:bodyPr anchor="b"/>
          <a:lstStyle>
            <a:lvl1pPr>
              <a:defRPr>
                <a:solidFill>
                  <a:schemeClr val="bg1">
                    <a:lumMod val="50000"/>
                  </a:schemeClr>
                </a:solidFill>
                <a:latin typeface="Asap" charset="0"/>
                <a:ea typeface="Asap" charset="0"/>
                <a:cs typeface="Asap" charset="0"/>
              </a:defRPr>
            </a:lvl1pPr>
          </a:lstStyle>
          <a:p>
            <a:r>
              <a:rPr lang="en-US"/>
              <a:t>Floorganise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66842" y="6356351"/>
            <a:ext cx="229452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bg1">
                    <a:lumMod val="50000"/>
                  </a:schemeClr>
                </a:solidFill>
                <a:latin typeface="Asap" charset="0"/>
                <a:ea typeface="Asap" charset="0"/>
                <a:cs typeface="Asap" charset="0"/>
              </a:defRPr>
            </a:lvl1pPr>
          </a:lstStyle>
          <a:p>
            <a:fld id="{437DB951-EA98-0541-ACA7-C218860BC6C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82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856707"/>
            <a:ext cx="10363200" cy="1144587"/>
          </a:xfrm>
          <a:prstGeom prst="rect">
            <a:avLst/>
          </a:prstGeom>
        </p:spPr>
        <p:txBody>
          <a:bodyPr anchor="ctr" anchorCtr="0"/>
          <a:lstStyle>
            <a:lvl1pPr algn="ctr">
              <a:defRPr sz="4267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1424" y="4293096"/>
            <a:ext cx="10369152" cy="1752600"/>
          </a:xfrm>
          <a:prstGeom prst="rect">
            <a:avLst/>
          </a:prstGeom>
        </p:spPr>
        <p:txBody>
          <a:bodyPr/>
          <a:lstStyle>
            <a:lvl1pPr marL="0" indent="0" algn="ctr">
              <a:buFont typeface="Wingdings" pitchFamily="2" charset="2"/>
              <a:buNone/>
              <a:defRPr sz="2133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logo_colour_negative_rgb.png">
            <a:extLst>
              <a:ext uri="{FF2B5EF4-FFF2-40B4-BE49-F238E27FC236}">
                <a16:creationId xmlns:a16="http://schemas.microsoft.com/office/drawing/2014/main" id="{996E92EE-3214-42F4-8D4A-E4A80D0BB9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0813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44" y="1643055"/>
            <a:ext cx="10596043" cy="4282223"/>
          </a:xfrm>
          <a:prstGeom prst="rect">
            <a:avLst/>
          </a:prstGeom>
        </p:spPr>
        <p:txBody>
          <a:bodyPr/>
          <a:lstStyle>
            <a:lvl1pPr marL="380990" indent="-380990">
              <a:buFont typeface="Arial"/>
              <a:buChar char="•"/>
              <a:defRPr>
                <a:solidFill>
                  <a:schemeClr val="bg1"/>
                </a:solidFill>
              </a:defRPr>
            </a:lvl1pPr>
            <a:lvl2pPr marL="990437" indent="-380990">
              <a:buFont typeface="Arial"/>
              <a:buChar char="•"/>
              <a:defRPr>
                <a:solidFill>
                  <a:schemeClr val="bg1"/>
                </a:solidFill>
              </a:defRPr>
            </a:lvl2pPr>
            <a:lvl3pPr marL="1599883" indent="-380990">
              <a:buFont typeface="Arial"/>
              <a:buChar char="•"/>
              <a:defRPr>
                <a:solidFill>
                  <a:schemeClr val="bg1"/>
                </a:solidFill>
              </a:defRPr>
            </a:lvl3pPr>
            <a:lvl4pPr marL="2209329" indent="-380990">
              <a:buFont typeface="Arial"/>
              <a:buChar char="•"/>
              <a:defRPr>
                <a:solidFill>
                  <a:schemeClr val="bg1"/>
                </a:solidFill>
              </a:defRPr>
            </a:lvl4pPr>
            <a:lvl5pPr marL="2818775" indent="-380990">
              <a:buFont typeface="Arial"/>
              <a:buChar char="•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 sz="2933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 descr="logo_colour_negative_rgb.png">
            <a:extLst>
              <a:ext uri="{FF2B5EF4-FFF2-40B4-BE49-F238E27FC236}">
                <a16:creationId xmlns:a16="http://schemas.microsoft.com/office/drawing/2014/main" id="{C65257E3-5C1D-4F11-93C9-DE02E1362C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2480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Centraliz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27515" y="1643056"/>
            <a:ext cx="8736971" cy="4378233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spcAft>
                <a:spcPts val="448"/>
              </a:spcAft>
              <a:buFont typeface="Arial"/>
              <a:buNone/>
              <a:defRPr>
                <a:solidFill>
                  <a:schemeClr val="bg1"/>
                </a:solidFill>
              </a:defRPr>
            </a:lvl1pPr>
            <a:lvl2pPr marL="609446" indent="0" algn="ctr">
              <a:buFont typeface="Arial"/>
              <a:buNone/>
              <a:defRPr>
                <a:solidFill>
                  <a:schemeClr val="bg1"/>
                </a:solidFill>
              </a:defRPr>
            </a:lvl2pPr>
            <a:lvl3pPr marL="1218892" indent="0" algn="ctr">
              <a:buFont typeface="Arial"/>
              <a:buNone/>
              <a:defRPr>
                <a:solidFill>
                  <a:schemeClr val="bg1"/>
                </a:solidFill>
              </a:defRPr>
            </a:lvl3pPr>
            <a:lvl4pPr marL="2209329" indent="-380990">
              <a:buFont typeface="Arial"/>
              <a:buChar char="•"/>
              <a:defRPr/>
            </a:lvl4pPr>
            <a:lvl5pPr marL="2818775" indent="-380990"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 sz="2667" b="1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pic>
        <p:nvPicPr>
          <p:cNvPr id="4" name="Picture 3" descr="logo_colour_negative_rgb.png">
            <a:extLst>
              <a:ext uri="{FF2B5EF4-FFF2-40B4-BE49-F238E27FC236}">
                <a16:creationId xmlns:a16="http://schemas.microsoft.com/office/drawing/2014/main" id="{1FA04A2D-7A60-4A09-BC36-8929D070894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3147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6"/>
            <a:ext cx="5027423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bg1"/>
                </a:solidFill>
              </a:defRPr>
            </a:lvl1pPr>
            <a:lvl2pPr>
              <a:defRPr sz="2133">
                <a:solidFill>
                  <a:schemeClr val="bg1"/>
                </a:solidFill>
              </a:defRPr>
            </a:lvl2pPr>
            <a:lvl3pPr>
              <a:defRPr sz="2133">
                <a:solidFill>
                  <a:schemeClr val="bg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0"/>
          </p:nvPr>
        </p:nvSpPr>
        <p:spPr>
          <a:xfrm>
            <a:off x="6375318" y="1643056"/>
            <a:ext cx="5027423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bg1"/>
                </a:solidFill>
              </a:defRPr>
            </a:lvl1pPr>
            <a:lvl2pPr>
              <a:defRPr sz="2133">
                <a:solidFill>
                  <a:schemeClr val="bg1"/>
                </a:solidFill>
              </a:defRPr>
            </a:lvl2pPr>
            <a:lvl3pPr>
              <a:defRPr sz="2133">
                <a:solidFill>
                  <a:schemeClr val="bg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5" name="Picture 4" descr="logo_colour_negative_rgb.png">
            <a:extLst>
              <a:ext uri="{FF2B5EF4-FFF2-40B4-BE49-F238E27FC236}">
                <a16:creationId xmlns:a16="http://schemas.microsoft.com/office/drawing/2014/main" id="{84A04788-4E04-4737-AD70-66A83506DE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765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/>
          <a:stretch/>
        </p:blipFill>
        <p:spPr>
          <a:xfrm>
            <a:off x="-623136" y="-105708"/>
            <a:ext cx="12598400" cy="138196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" y="1130178"/>
            <a:ext cx="11550650" cy="5091160"/>
          </a:xfrm>
        </p:spPr>
        <p:txBody>
          <a:bodyPr/>
          <a:lstStyle>
            <a:lvl1pPr>
              <a:defRPr sz="3200"/>
            </a:lvl1pPr>
            <a:lvl2pPr>
              <a:defRPr sz="2800">
                <a:solidFill>
                  <a:srgbClr val="04557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400">
                <a:solidFill>
                  <a:srgbClr val="0688B6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/>
          <a:stretch/>
        </p:blipFill>
        <p:spPr>
          <a:xfrm>
            <a:off x="-623136" y="-105708"/>
            <a:ext cx="12598400" cy="13819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850" y="213645"/>
            <a:ext cx="10515600" cy="828942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rgbClr val="04557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 b="27631"/>
          <a:stretch/>
        </p:blipFill>
        <p:spPr>
          <a:xfrm rot="10800000">
            <a:off x="-607927" y="6390289"/>
            <a:ext cx="13474840" cy="579484"/>
          </a:xfrm>
          <a:prstGeom prst="rect">
            <a:avLst/>
          </a:prstGeom>
        </p:spPr>
      </p:pic>
      <p:sp>
        <p:nvSpPr>
          <p:cNvPr id="10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9362631" y="6506755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A916C171-007E-46CF-80D5-F89E015BD6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380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3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bg1"/>
                </a:solidFill>
              </a:defRPr>
            </a:lvl1pPr>
            <a:lvl2pPr>
              <a:defRPr sz="2133">
                <a:solidFill>
                  <a:schemeClr val="bg1"/>
                </a:solidFill>
              </a:defRPr>
            </a:lvl2pPr>
            <a:lvl3pPr>
              <a:defRPr sz="2133">
                <a:solidFill>
                  <a:schemeClr val="bg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446384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bg1"/>
                </a:solidFill>
              </a:defRPr>
            </a:lvl1pPr>
            <a:lvl2pPr>
              <a:defRPr sz="2133">
                <a:solidFill>
                  <a:schemeClr val="bg1"/>
                </a:solidFill>
              </a:defRPr>
            </a:lvl2pPr>
            <a:lvl3pPr>
              <a:defRPr sz="2133">
                <a:solidFill>
                  <a:schemeClr val="bg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8103984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bg1"/>
                </a:solidFill>
              </a:defRPr>
            </a:lvl1pPr>
            <a:lvl2pPr>
              <a:defRPr sz="2133">
                <a:solidFill>
                  <a:schemeClr val="bg1"/>
                </a:solidFill>
              </a:defRPr>
            </a:lvl2pPr>
            <a:lvl3pPr>
              <a:defRPr sz="2133">
                <a:solidFill>
                  <a:schemeClr val="bg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 descr="logo_colour_negative_rgb.png">
            <a:extLst>
              <a:ext uri="{FF2B5EF4-FFF2-40B4-BE49-F238E27FC236}">
                <a16:creationId xmlns:a16="http://schemas.microsoft.com/office/drawing/2014/main" id="{A40F494B-8A63-44C6-AD69-BAA3B2A2DD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8877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6 Content D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tabLst/>
              <a:defRPr sz="2133">
                <a:solidFill>
                  <a:srgbClr val="FFFFFF"/>
                </a:solidFill>
              </a:defRPr>
            </a:lvl1pPr>
            <a:lvl2pPr>
              <a:defRPr sz="2133">
                <a:solidFill>
                  <a:srgbClr val="FFFFFF"/>
                </a:solidFill>
              </a:defRPr>
            </a:lvl2pPr>
            <a:lvl3pPr>
              <a:defRPr sz="2133">
                <a:solidFill>
                  <a:srgbClr val="FFFFFF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446384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bg1"/>
                </a:solidFill>
              </a:defRPr>
            </a:lvl1pPr>
            <a:lvl2pPr>
              <a:defRPr sz="2133">
                <a:solidFill>
                  <a:schemeClr val="bg1"/>
                </a:solidFill>
              </a:defRPr>
            </a:lvl2pPr>
            <a:lvl3pPr>
              <a:defRPr sz="2133">
                <a:solidFill>
                  <a:schemeClr val="bg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8103984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rgbClr val="FFFFFF"/>
                </a:solidFill>
              </a:defRPr>
            </a:lvl1pPr>
            <a:lvl2pPr>
              <a:defRPr sz="2133">
                <a:solidFill>
                  <a:srgbClr val="FFFFFF"/>
                </a:solidFill>
              </a:defRPr>
            </a:lvl2pPr>
            <a:lvl3pPr>
              <a:defRPr sz="2133">
                <a:solidFill>
                  <a:srgbClr val="FFFFFF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2"/>
          </p:nvPr>
        </p:nvSpPr>
        <p:spPr>
          <a:xfrm>
            <a:off x="780545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tabLst/>
              <a:defRPr sz="2133">
                <a:solidFill>
                  <a:srgbClr val="FFFFFF"/>
                </a:solidFill>
              </a:defRPr>
            </a:lvl1pPr>
            <a:lvl2pPr>
              <a:defRPr sz="2133">
                <a:solidFill>
                  <a:srgbClr val="FFFFFF"/>
                </a:solidFill>
              </a:defRPr>
            </a:lvl2pPr>
            <a:lvl3pPr>
              <a:defRPr sz="2133">
                <a:solidFill>
                  <a:srgbClr val="FFFFFF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446384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rgbClr val="FFFFFF"/>
                </a:solidFill>
              </a:defRPr>
            </a:lvl1pPr>
            <a:lvl2pPr>
              <a:defRPr sz="2133">
                <a:solidFill>
                  <a:srgbClr val="FFFFFF"/>
                </a:solidFill>
              </a:defRPr>
            </a:lvl2pPr>
            <a:lvl3pPr>
              <a:defRPr sz="2133">
                <a:solidFill>
                  <a:srgbClr val="FFFFFF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103984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rgbClr val="FFFFFF"/>
                </a:solidFill>
              </a:defRPr>
            </a:lvl1pPr>
            <a:lvl2pPr>
              <a:defRPr sz="2133">
                <a:solidFill>
                  <a:srgbClr val="FFFFFF"/>
                </a:solidFill>
              </a:defRPr>
            </a:lvl2pPr>
            <a:lvl3pPr>
              <a:defRPr sz="2133">
                <a:solidFill>
                  <a:srgbClr val="FFFFFF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9" descr="logo_colour_negative_rgb.png">
            <a:extLst>
              <a:ext uri="{FF2B5EF4-FFF2-40B4-BE49-F238E27FC236}">
                <a16:creationId xmlns:a16="http://schemas.microsoft.com/office/drawing/2014/main" id="{ED1AE375-1072-47E7-940A-74255B355DF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35674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E2972-82EC-43F1-A253-AD6178DF6E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4698820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 sz="2933" b="1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10" name="Rectangle 9"/>
          <p:cNvSpPr/>
          <p:nvPr userDrawn="1"/>
        </p:nvSpPr>
        <p:spPr>
          <a:xfrm>
            <a:off x="9168342" y="6021288"/>
            <a:ext cx="2496277" cy="576064"/>
          </a:xfrm>
          <a:prstGeom prst="rect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3" name="Picture 2" descr="logo_colour_negative_rgb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857" y="5061181"/>
            <a:ext cx="3292287" cy="466843"/>
          </a:xfrm>
          <a:prstGeom prst="rect">
            <a:avLst/>
          </a:prstGeom>
        </p:spPr>
      </p:pic>
      <p:pic>
        <p:nvPicPr>
          <p:cNvPr id="5" name="Picture 4" descr="slogan_negative_rgb.pn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906" y="3368902"/>
            <a:ext cx="8180188" cy="95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7565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0_Full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CF41D-CFE9-2947-99DF-5794CA6ACB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DB951-EA98-0541-ACA7-C218860BC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04A71-95F7-8645-9B05-064C347A88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2561" y="3840481"/>
            <a:ext cx="12029435" cy="1249912"/>
          </a:xfrm>
        </p:spPr>
        <p:txBody>
          <a:bodyPr rIns="720000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606D19-4298-D249-94E3-2BD77BE9A9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62562" y="5100480"/>
            <a:ext cx="12029436" cy="751314"/>
          </a:xfrm>
          <a:noFill/>
        </p:spPr>
        <p:txBody>
          <a:bodyPr wrap="square" tIns="0" bIns="360000" anchor="t">
            <a:spAutoFit/>
          </a:bodyPr>
          <a:lstStyle>
            <a:lvl1pPr>
              <a:defRPr sz="2800" cap="all" baseline="0">
                <a:solidFill>
                  <a:schemeClr val="bg1">
                    <a:alpha val="50000"/>
                  </a:schemeClr>
                </a:solidFill>
              </a:defRPr>
            </a:lvl1pPr>
          </a:lstStyle>
          <a:p>
            <a:pPr lvl="0"/>
            <a:r>
              <a:rPr lang="en-GB"/>
              <a:t>Subtitle</a:t>
            </a:r>
            <a:endParaRPr lang="en-N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0836F5-E330-DA43-8190-EE951619D31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11478595" y="180001"/>
            <a:ext cx="562491" cy="689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1767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11CF41D-CFE9-2947-99DF-5794CA6ACBD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7DB951-EA98-0541-ACA7-C218860BC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AA704A71-95F7-8645-9B05-064C347A8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90606D19-4298-D249-94E3-2BD77BE9A90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3997" y="1260000"/>
            <a:ext cx="12048000" cy="751314"/>
          </a:xfrm>
          <a:solidFill>
            <a:schemeClr val="accent6"/>
          </a:solidFill>
        </p:spPr>
        <p:txBody>
          <a:bodyPr wrap="square" tIns="0" bIns="360000" anchor="t">
            <a:spAutoFit/>
          </a:bodyPr>
          <a:lstStyle>
            <a:lvl1pPr>
              <a:defRPr sz="2800" cap="all" baseline="0">
                <a:solidFill>
                  <a:schemeClr val="tx1">
                    <a:alpha val="50000"/>
                  </a:schemeClr>
                </a:solidFill>
              </a:defRPr>
            </a:lvl1pPr>
          </a:lstStyle>
          <a:p>
            <a:pPr lvl="0"/>
            <a:r>
              <a:rPr lang="en-GB"/>
              <a:t>Subtitle</a:t>
            </a:r>
            <a:endParaRPr lang="en-NL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B477B26-5A47-AE45-8B9B-C0807C7610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000" y="2021403"/>
            <a:ext cx="12048000" cy="4476875"/>
          </a:xfrm>
          <a:prstGeom prst="rect">
            <a:avLst/>
          </a:prstGeom>
        </p:spPr>
        <p:txBody>
          <a:bodyPr vert="horz" lIns="720000" tIns="360000" rIns="1080000" bIns="1080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973499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_White +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44" y="1643056"/>
            <a:ext cx="10596043" cy="4378233"/>
          </a:xfrm>
          <a:prstGeom prst="rect">
            <a:avLst/>
          </a:prstGeom>
        </p:spPr>
        <p:txBody>
          <a:bodyPr/>
          <a:lstStyle>
            <a:lvl1pPr marL="380990" indent="-380990">
              <a:buFont typeface="Arial"/>
              <a:buChar char="•"/>
              <a:defRPr>
                <a:solidFill>
                  <a:schemeClr val="tx2"/>
                </a:solidFill>
              </a:defRPr>
            </a:lvl1pPr>
            <a:lvl2pPr marL="990437" indent="-380990">
              <a:buFont typeface="Arial"/>
              <a:buChar char="•"/>
              <a:defRPr>
                <a:solidFill>
                  <a:schemeClr val="tx2"/>
                </a:solidFill>
              </a:defRPr>
            </a:lvl2pPr>
            <a:lvl3pPr marL="1599883" indent="-380990">
              <a:buFont typeface="Arial"/>
              <a:buChar char="•"/>
              <a:defRPr>
                <a:solidFill>
                  <a:schemeClr val="tx2"/>
                </a:solidFill>
              </a:defRPr>
            </a:lvl3pPr>
            <a:lvl4pPr marL="2209329" indent="-380990">
              <a:buFont typeface="Arial"/>
              <a:buChar char="•"/>
              <a:defRPr/>
            </a:lvl4pPr>
            <a:lvl5pPr marL="2818775" indent="-380990"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 sz="2933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59567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 Dar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914400" y="2856707"/>
            <a:ext cx="10363200" cy="1144587"/>
          </a:xfrm>
          <a:prstGeom prst="rect">
            <a:avLst/>
          </a:prstGeom>
        </p:spPr>
        <p:txBody>
          <a:bodyPr anchor="ctr" anchorCtr="0"/>
          <a:lstStyle>
            <a:lvl1pPr algn="ctr">
              <a:defRPr sz="4267" b="1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911424" y="4293096"/>
            <a:ext cx="10369152" cy="1752600"/>
          </a:xfrm>
          <a:prstGeom prst="rect">
            <a:avLst/>
          </a:prstGeom>
        </p:spPr>
        <p:txBody>
          <a:bodyPr/>
          <a:lstStyle>
            <a:lvl1pPr marL="0" indent="0" algn="ctr">
              <a:buFont typeface="Wingdings" pitchFamily="2" charset="2"/>
              <a:buNone/>
              <a:defRPr sz="2133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5" name="Picture 4" descr="logo_colour_negative_rgb.png">
            <a:extLst>
              <a:ext uri="{FF2B5EF4-FFF2-40B4-BE49-F238E27FC236}">
                <a16:creationId xmlns:a16="http://schemas.microsoft.com/office/drawing/2014/main" id="{996E92EE-3214-42F4-8D4A-E4A80D0BB9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62521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775D2C-4EEF-4115-B6BC-25A4F7F7FBF8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800" y="0"/>
            <a:ext cx="4003200" cy="5510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63C851-BF4E-4220-A73A-CCB89C017E7E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200" y="0"/>
            <a:ext cx="3998400" cy="55141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B957E7-2621-46EF-B094-82456EA51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3998400" cy="55104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5510399"/>
            <a:ext cx="12192000" cy="414879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" name="Picture 1" descr="slogan_rgb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6309320"/>
            <a:ext cx="1864941" cy="217941"/>
          </a:xfrm>
          <a:prstGeom prst="rect">
            <a:avLst/>
          </a:prstGeom>
        </p:spPr>
      </p:pic>
      <p:pic>
        <p:nvPicPr>
          <p:cNvPr id="8" name="Picture 7" descr="logo_colour_rgb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2F33E086-D08B-4E5D-AB0E-CFBCD753A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44203"/>
            <a:ext cx="12192000" cy="802061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tIns="72000" bIns="72000" anchor="ctr" anchorCtr="0">
            <a:spAutoFit/>
          </a:bodyPr>
          <a:lstStyle>
            <a:lvl1pPr algn="ctr">
              <a:defRPr sz="4267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7006358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44" y="1643056"/>
            <a:ext cx="10596043" cy="4378233"/>
          </a:xfrm>
          <a:prstGeom prst="rect">
            <a:avLst/>
          </a:prstGeom>
        </p:spPr>
        <p:txBody>
          <a:bodyPr/>
          <a:lstStyle>
            <a:lvl1pPr marL="380990" indent="-380990">
              <a:buFont typeface="Arial"/>
              <a:buChar char="•"/>
              <a:defRPr>
                <a:solidFill>
                  <a:schemeClr val="tx2"/>
                </a:solidFill>
              </a:defRPr>
            </a:lvl1pPr>
            <a:lvl2pPr marL="990437" indent="-380990">
              <a:buFont typeface="Arial"/>
              <a:buChar char="•"/>
              <a:defRPr>
                <a:solidFill>
                  <a:schemeClr val="tx2"/>
                </a:solidFill>
              </a:defRPr>
            </a:lvl2pPr>
            <a:lvl3pPr marL="1599883" indent="-380990">
              <a:buFont typeface="Arial"/>
              <a:buChar char="•"/>
              <a:defRPr>
                <a:solidFill>
                  <a:schemeClr val="tx2"/>
                </a:solidFill>
              </a:defRPr>
            </a:lvl3pPr>
            <a:lvl4pPr marL="2209329" indent="-380990">
              <a:buFont typeface="Arial"/>
              <a:buChar char="•"/>
              <a:defRPr/>
            </a:lvl4pPr>
            <a:lvl5pPr marL="2818775" indent="-380990"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 sz="2933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 descr="logo_colour_rgb.png">
            <a:extLst>
              <a:ext uri="{FF2B5EF4-FFF2-40B4-BE49-F238E27FC236}">
                <a16:creationId xmlns:a16="http://schemas.microsoft.com/office/drawing/2014/main" id="{065FE5A9-4ED5-4513-B265-2D78B1CB41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183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le and Split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 b="27631"/>
          <a:stretch/>
        </p:blipFill>
        <p:spPr>
          <a:xfrm rot="10800000">
            <a:off x="-607927" y="6390289"/>
            <a:ext cx="13474840" cy="57948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/>
          <a:stretch/>
        </p:blipFill>
        <p:spPr>
          <a:xfrm>
            <a:off x="-623136" y="-105708"/>
            <a:ext cx="12598400" cy="138196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850" y="1130178"/>
            <a:ext cx="5912206" cy="5091160"/>
          </a:xfrm>
        </p:spPr>
        <p:txBody>
          <a:bodyPr/>
          <a:lstStyle>
            <a:lvl1pPr>
              <a:defRPr sz="3200"/>
            </a:lvl1pPr>
            <a:lvl2pPr>
              <a:defRPr sz="2800">
                <a:solidFill>
                  <a:srgbClr val="04557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400">
                <a:solidFill>
                  <a:srgbClr val="0688B6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850" y="213645"/>
            <a:ext cx="10515600" cy="828942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rgbClr val="04557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9362631" y="6506755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A916C171-007E-46CF-80D5-F89E015BD6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idx="12"/>
          </p:nvPr>
        </p:nvSpPr>
        <p:spPr>
          <a:xfrm>
            <a:off x="6133800" y="1130178"/>
            <a:ext cx="5801111" cy="5091160"/>
          </a:xfrm>
        </p:spPr>
        <p:txBody>
          <a:bodyPr/>
          <a:lstStyle>
            <a:lvl1pPr>
              <a:defRPr sz="3200"/>
            </a:lvl1pPr>
            <a:lvl2pPr>
              <a:defRPr sz="2800">
                <a:solidFill>
                  <a:srgbClr val="04557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2400">
                <a:solidFill>
                  <a:srgbClr val="0688B6"/>
                </a:solidFill>
              </a:defRPr>
            </a:lvl3pPr>
            <a:lvl4pPr>
              <a:defRPr sz="20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885636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6"/>
            <a:ext cx="5027423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0"/>
          </p:nvPr>
        </p:nvSpPr>
        <p:spPr>
          <a:xfrm>
            <a:off x="6375318" y="1643056"/>
            <a:ext cx="5027423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5" name="Picture 4" descr="logo_colour_rgb.png">
            <a:extLst>
              <a:ext uri="{FF2B5EF4-FFF2-40B4-BE49-F238E27FC236}">
                <a16:creationId xmlns:a16="http://schemas.microsoft.com/office/drawing/2014/main" id="{CFDE5493-6B12-4A49-B2AA-600F9ACA1B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26059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le +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446384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8103984" y="1643056"/>
            <a:ext cx="3299232" cy="4378233"/>
          </a:xfrm>
          <a:prstGeom prst="rect">
            <a:avLst/>
          </a:prstGeom>
        </p:spPr>
        <p:txBody>
          <a:bodyPr/>
          <a:lstStyle>
            <a:lvl1pPr>
              <a:defRPr sz="2133">
                <a:solidFill>
                  <a:schemeClr val="tx1"/>
                </a:solidFill>
              </a:defRPr>
            </a:lvl1pPr>
            <a:lvl2pPr>
              <a:defRPr sz="2133">
                <a:solidFill>
                  <a:schemeClr val="tx1"/>
                </a:solidFill>
              </a:defRPr>
            </a:lvl2pPr>
            <a:lvl3pPr>
              <a:defRPr sz="2133">
                <a:solidFill>
                  <a:schemeClr val="tx1"/>
                </a:solidFill>
              </a:defRPr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 descr="logo_colour_rgb.png">
            <a:extLst>
              <a:ext uri="{FF2B5EF4-FFF2-40B4-BE49-F238E27FC236}">
                <a16:creationId xmlns:a16="http://schemas.microsoft.com/office/drawing/2014/main" id="{FB9FE2AA-B600-4FA9-8990-CE6F626C8E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5937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0545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tabLst/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half" idx="10"/>
          </p:nvPr>
        </p:nvSpPr>
        <p:spPr>
          <a:xfrm>
            <a:off x="4446384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8103984" y="1643055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sz="half" idx="12"/>
          </p:nvPr>
        </p:nvSpPr>
        <p:spPr>
          <a:xfrm>
            <a:off x="780545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tabLst/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3"/>
          </p:nvPr>
        </p:nvSpPr>
        <p:spPr>
          <a:xfrm>
            <a:off x="4446384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half" idx="14"/>
          </p:nvPr>
        </p:nvSpPr>
        <p:spPr>
          <a:xfrm>
            <a:off x="8103984" y="3900834"/>
            <a:ext cx="3299232" cy="1977967"/>
          </a:xfrm>
          <a:prstGeom prst="rect">
            <a:avLst/>
          </a:prstGeom>
        </p:spPr>
        <p:txBody>
          <a:bodyPr/>
          <a:lstStyle>
            <a:lvl1pPr>
              <a:defRPr sz="2133"/>
            </a:lvl1pPr>
            <a:lvl2pPr>
              <a:defRPr sz="2133"/>
            </a:lvl2pPr>
            <a:lvl3pPr>
              <a:defRPr sz="2133"/>
            </a:lvl3pPr>
            <a:lvl4pPr>
              <a:defRPr sz="2400"/>
            </a:lvl4pPr>
            <a:lvl5pPr>
              <a:defRPr sz="2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9" descr="logo_colour_rgb.png">
            <a:extLst>
              <a:ext uri="{FF2B5EF4-FFF2-40B4-BE49-F238E27FC236}">
                <a16:creationId xmlns:a16="http://schemas.microsoft.com/office/drawing/2014/main" id="{69802D72-6F49-46BA-A365-149133E367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4624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38636-3A13-4793-9C13-80E5EBEA21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138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 b="27631"/>
          <a:stretch/>
        </p:blipFill>
        <p:spPr>
          <a:xfrm rot="10800000">
            <a:off x="-607927" y="6390289"/>
            <a:ext cx="13474840" cy="57948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/>
          <a:stretch/>
        </p:blipFill>
        <p:spPr>
          <a:xfrm>
            <a:off x="-623136" y="-105708"/>
            <a:ext cx="12815136" cy="1381961"/>
          </a:xfrm>
          <a:prstGeom prst="rect">
            <a:avLst/>
          </a:prstGeom>
        </p:spPr>
      </p:pic>
      <p:sp>
        <p:nvSpPr>
          <p:cNvPr id="9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9362631" y="6506755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A916C171-007E-46CF-80D5-F89E015BD616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10" name="Table 9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048120217"/>
              </p:ext>
            </p:extLst>
          </p:nvPr>
        </p:nvGraphicFramePr>
        <p:xfrm>
          <a:off x="1835842" y="1227430"/>
          <a:ext cx="8181796" cy="5094481"/>
        </p:xfrm>
        <a:graphic>
          <a:graphicData uri="http://schemas.openxmlformats.org/drawingml/2006/table">
            <a:tbl>
              <a:tblPr firstRow="1" firstCol="1" bandRow="1"/>
              <a:tblGrid>
                <a:gridCol w="938894">
                  <a:extLst>
                    <a:ext uri="{9D8B030D-6E8A-4147-A177-3AD203B41FA5}">
                      <a16:colId xmlns:a16="http://schemas.microsoft.com/office/drawing/2014/main" val="2932954129"/>
                    </a:ext>
                  </a:extLst>
                </a:gridCol>
                <a:gridCol w="4667897">
                  <a:extLst>
                    <a:ext uri="{9D8B030D-6E8A-4147-A177-3AD203B41FA5}">
                      <a16:colId xmlns:a16="http://schemas.microsoft.com/office/drawing/2014/main" val="511602394"/>
                    </a:ext>
                  </a:extLst>
                </a:gridCol>
                <a:gridCol w="2575005">
                  <a:extLst>
                    <a:ext uri="{9D8B030D-6E8A-4147-A177-3AD203B41FA5}">
                      <a16:colId xmlns:a16="http://schemas.microsoft.com/office/drawing/2014/main" val="3374404517"/>
                    </a:ext>
                  </a:extLst>
                </a:gridCol>
              </a:tblGrid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Time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5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22745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Presentation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57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Speaker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6557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60870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8:00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Convene Meeting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98155790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r>
                        <a:rPr lang="en-US" sz="12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8:00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9419735"/>
                  </a:ext>
                </a:extLst>
              </a:tr>
              <a:tr h="404771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4274004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63760212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10:00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Break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597345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92881883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7699409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endParaRPr lang="en-US" sz="1200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0287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02870" algn="l" defTabSz="914400" rtl="0" eaLnBrk="1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200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9373010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12:00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Lunch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9255333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8939695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90304744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3:00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Break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9979672"/>
                  </a:ext>
                </a:extLst>
              </a:tr>
              <a:tr h="379781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3200741"/>
                  </a:ext>
                </a:extLst>
              </a:tr>
              <a:tr h="331533"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560070" algn="ctr"/>
                        </a:tabLs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5:00</a:t>
                      </a:r>
                      <a:endParaRPr lang="en-US" sz="1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Adjourn</a:t>
                      </a:r>
                      <a:endParaRPr lang="en-US" sz="1000" b="1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10287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0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32754446"/>
                  </a:ext>
                </a:extLst>
              </a:tr>
            </a:tbl>
          </a:graphicData>
        </a:graphic>
      </p:graphicFrame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9850" y="213645"/>
            <a:ext cx="10515600" cy="828942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rgbClr val="04557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349611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ad Chart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/>
          <a:stretch/>
        </p:blipFill>
        <p:spPr>
          <a:xfrm>
            <a:off x="-623136" y="-105708"/>
            <a:ext cx="12598400" cy="138196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/>
          <a:stretch/>
        </p:blipFill>
        <p:spPr>
          <a:xfrm>
            <a:off x="-623136" y="-105708"/>
            <a:ext cx="12598400" cy="13819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9850" y="213645"/>
            <a:ext cx="10515600" cy="828942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rgbClr val="04557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 b="27631"/>
          <a:stretch/>
        </p:blipFill>
        <p:spPr>
          <a:xfrm rot="10800000">
            <a:off x="-607927" y="6390289"/>
            <a:ext cx="13474840" cy="579484"/>
          </a:xfrm>
          <a:prstGeom prst="rect">
            <a:avLst/>
          </a:prstGeom>
        </p:spPr>
      </p:pic>
      <p:sp>
        <p:nvSpPr>
          <p:cNvPr id="10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9362631" y="6506755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fld id="{A916C171-007E-46CF-80D5-F89E015BD616}" type="slidenum">
              <a:rPr lang="en-US" smtClean="0"/>
              <a:pPr/>
              <a:t>‹#›</a:t>
            </a:fld>
            <a:endParaRPr lang="en-US"/>
          </a:p>
        </p:txBody>
      </p:sp>
      <p:graphicFrame>
        <p:nvGraphicFramePr>
          <p:cNvPr id="2" name="Table 1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71191812"/>
              </p:ext>
            </p:extLst>
          </p:nvPr>
        </p:nvGraphicFramePr>
        <p:xfrm>
          <a:off x="165538" y="1532083"/>
          <a:ext cx="11274358" cy="4846320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5511907">
                  <a:extLst>
                    <a:ext uri="{9D8B030D-6E8A-4147-A177-3AD203B41FA5}">
                      <a16:colId xmlns:a16="http://schemas.microsoft.com/office/drawing/2014/main" val="3455249154"/>
                    </a:ext>
                  </a:extLst>
                </a:gridCol>
                <a:gridCol w="5762451">
                  <a:extLst>
                    <a:ext uri="{9D8B030D-6E8A-4147-A177-3AD203B41FA5}">
                      <a16:colId xmlns:a16="http://schemas.microsoft.com/office/drawing/2014/main" val="3729642697"/>
                    </a:ext>
                  </a:extLst>
                </a:gridCol>
              </a:tblGrid>
              <a:tr h="365760">
                <a:tc>
                  <a:txBody>
                    <a:bodyPr/>
                    <a:lstStyle/>
                    <a:p>
                      <a:r>
                        <a:rPr lang="en-US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PROJECT INFORMATION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5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OBJECTIVE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92270513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r>
                        <a:rPr lang="en-US" sz="1800" u="sng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Prime/Lead</a:t>
                      </a:r>
                      <a:r>
                        <a:rPr lang="en-US" sz="18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:</a:t>
                      </a:r>
                    </a:p>
                    <a:p>
                      <a:endParaRPr lang="en-US" sz="18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800" u="sng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Team Members</a:t>
                      </a:r>
                      <a:r>
                        <a:rPr lang="en-US" sz="18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:  </a:t>
                      </a:r>
                    </a:p>
                    <a:p>
                      <a:endParaRPr lang="en-US" sz="180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800" u="sng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Duration</a:t>
                      </a:r>
                      <a:r>
                        <a:rPr lang="en-US" sz="180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: 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Enter</a:t>
                      </a:r>
                      <a:r>
                        <a:rPr lang="en-US" baseline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objective here.</a:t>
                      </a:r>
                      <a:endParaRPr lang="en-US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9032222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r>
                        <a:rPr lang="en-US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DELIVERABLES/BENEFITS/ROI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5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FINANCIAL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570552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Program Funds:  $</a:t>
                      </a:r>
                    </a:p>
                    <a:p>
                      <a:r>
                        <a:rPr lang="en-US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Cost</a:t>
                      </a:r>
                      <a:r>
                        <a:rPr lang="en-US" baseline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Share:         $</a:t>
                      </a:r>
                      <a:endParaRPr lang="en-US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075137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 userDrawn="1"/>
        </p:nvSpPr>
        <p:spPr>
          <a:xfrm>
            <a:off x="69850" y="1088325"/>
            <a:ext cx="5459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atin typeface="Segoe UI" panose="020B0502040204020203" pitchFamily="34" charset="0"/>
                <a:cs typeface="Segoe UI" panose="020B0502040204020203" pitchFamily="34" charset="0"/>
              </a:rPr>
              <a:t>Subtitle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10135485" y="1046285"/>
            <a:ext cx="1282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>
                <a:latin typeface="Segoe UI" panose="020B0502040204020203" pitchFamily="34" charset="0"/>
                <a:cs typeface="Segoe UI" panose="020B0502040204020203" pitchFamily="34" charset="0"/>
              </a:rPr>
              <a:t>0/00</a:t>
            </a:r>
          </a:p>
        </p:txBody>
      </p:sp>
    </p:spTree>
    <p:extLst>
      <p:ext uri="{BB962C8B-B14F-4D97-AF65-F5344CB8AC3E}">
        <p14:creationId xmlns:p14="http://schemas.microsoft.com/office/powerpoint/2010/main" val="3893128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2766219"/>
            <a:ext cx="10515600" cy="1325563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Questions?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916C171-007E-46CF-80D5-F89E015BD61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38" y="5675431"/>
            <a:ext cx="1626901" cy="977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7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/>
          <a:stretch/>
        </p:blipFill>
        <p:spPr>
          <a:xfrm>
            <a:off x="-619125" y="-121091"/>
            <a:ext cx="12598400" cy="138196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0182"/>
            <a:ext cx="10515600" cy="1332704"/>
          </a:xfrm>
          <a:prstGeom prst="rect">
            <a:avLst/>
          </a:prstGeom>
        </p:spPr>
        <p:txBody>
          <a:bodyPr anchor="b"/>
          <a:lstStyle>
            <a:lvl1pPr>
              <a:defRPr sz="4800">
                <a:solidFill>
                  <a:srgbClr val="04557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53" y="1645608"/>
            <a:ext cx="10817225" cy="3817717"/>
          </a:xfrm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16"/>
          <a:stretch/>
        </p:blipFill>
        <p:spPr>
          <a:xfrm>
            <a:off x="-619125" y="-121091"/>
            <a:ext cx="12598400" cy="1381961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16C171-007E-46CF-80D5-F89E015BD6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903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45775D2C-4EEF-4115-B6BC-25A4F7F7FBF8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88800" y="0"/>
            <a:ext cx="4003200" cy="55104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863C851-BF4E-4220-A73A-CCB89C017E7E}"/>
              </a:ext>
            </a:extLst>
          </p:cNvPr>
          <p:cNvPicPr preferRelativeResize="0">
            <a:picLocks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99200" y="0"/>
            <a:ext cx="3998400" cy="551410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3B957E7-2621-46EF-B094-82456EA51A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1"/>
            <a:ext cx="3998400" cy="5510400"/>
          </a:xfrm>
          <a:prstGeom prst="rect">
            <a:avLst/>
          </a:prstGeom>
        </p:spPr>
      </p:pic>
      <p:sp>
        <p:nvSpPr>
          <p:cNvPr id="3" name="Rectangle 2"/>
          <p:cNvSpPr/>
          <p:nvPr userDrawn="1"/>
        </p:nvSpPr>
        <p:spPr>
          <a:xfrm>
            <a:off x="0" y="5510399"/>
            <a:ext cx="12192000" cy="414879"/>
          </a:xfrm>
          <a:prstGeom prst="rect">
            <a:avLst/>
          </a:prstGeom>
          <a:solidFill>
            <a:schemeClr val="accent1"/>
          </a:solidFill>
          <a:ln w="19050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pic>
        <p:nvPicPr>
          <p:cNvPr id="2" name="Picture 1" descr="slogan_rgb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424" y="6309320"/>
            <a:ext cx="1864941" cy="217941"/>
          </a:xfrm>
          <a:prstGeom prst="rect">
            <a:avLst/>
          </a:prstGeom>
        </p:spPr>
      </p:pic>
      <p:pic>
        <p:nvPicPr>
          <p:cNvPr id="8" name="Picture 7" descr="logo_colour_rgb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2F33E086-D08B-4E5D-AB0E-CFBCD753A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44203"/>
            <a:ext cx="12192000" cy="802061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tIns="72000" bIns="72000" anchor="ctr" anchorCtr="0">
            <a:spAutoFit/>
          </a:bodyPr>
          <a:lstStyle>
            <a:lvl1pPr algn="ctr">
              <a:defRPr sz="4267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87613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0544" y="1643056"/>
            <a:ext cx="10596043" cy="4378233"/>
          </a:xfrm>
          <a:prstGeom prst="rect">
            <a:avLst/>
          </a:prstGeom>
        </p:spPr>
        <p:txBody>
          <a:bodyPr/>
          <a:lstStyle>
            <a:lvl1pPr marL="380990" indent="-380990">
              <a:buFont typeface="Arial"/>
              <a:buChar char="•"/>
              <a:defRPr>
                <a:solidFill>
                  <a:schemeClr val="tx2"/>
                </a:solidFill>
              </a:defRPr>
            </a:lvl1pPr>
            <a:lvl2pPr marL="990437" indent="-380990">
              <a:buFont typeface="Arial"/>
              <a:buChar char="•"/>
              <a:defRPr>
                <a:solidFill>
                  <a:schemeClr val="tx2"/>
                </a:solidFill>
              </a:defRPr>
            </a:lvl2pPr>
            <a:lvl3pPr marL="1599883" indent="-380990">
              <a:buFont typeface="Arial"/>
              <a:buChar char="•"/>
              <a:defRPr>
                <a:solidFill>
                  <a:schemeClr val="tx2"/>
                </a:solidFill>
              </a:defRPr>
            </a:lvl3pPr>
            <a:lvl4pPr marL="2209329" indent="-380990">
              <a:buFont typeface="Arial"/>
              <a:buChar char="•"/>
              <a:defRPr/>
            </a:lvl4pPr>
            <a:lvl5pPr marL="2818775" indent="-380990">
              <a:buFont typeface="Arial"/>
              <a:buChar char="•"/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0544" y="644691"/>
            <a:ext cx="10630912" cy="672075"/>
          </a:xfrm>
          <a:prstGeom prst="rect">
            <a:avLst/>
          </a:prstGeom>
        </p:spPr>
        <p:txBody>
          <a:bodyPr/>
          <a:lstStyle>
            <a:lvl1pPr>
              <a:defRPr sz="2933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pic>
        <p:nvPicPr>
          <p:cNvPr id="4" name="Picture 3" descr="logo_colour_rgb.png">
            <a:extLst>
              <a:ext uri="{FF2B5EF4-FFF2-40B4-BE49-F238E27FC236}">
                <a16:creationId xmlns:a16="http://schemas.microsoft.com/office/drawing/2014/main" id="{065FE5A9-4ED5-4513-B265-2D78B1CB410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6373" y="6213310"/>
            <a:ext cx="2016331" cy="285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941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0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1.emf"/><Relationship Id="rId4" Type="http://schemas.openxmlformats.org/officeDocument/2006/relationships/image" Target="../media/image5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5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9.xml"/><Relationship Id="rId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7" Type="http://schemas.openxmlformats.org/officeDocument/2006/relationships/image" Target="../media/image11.emf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5.png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2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6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62631" y="65455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916C171-007E-46CF-80D5-F89E015BD61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87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701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34055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5759D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50000"/>
            </a:schemeClr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accent1"/>
          </a:solidFill>
          <a:latin typeface="Segoe UI" panose="020B0502040204020203" pitchFamily="34" charset="0"/>
          <a:ea typeface="+mn-ea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595" y="1336863"/>
            <a:ext cx="12192000" cy="5539119"/>
          </a:xfrm>
          <a:prstGeom prst="rect">
            <a:avLst/>
          </a:prstGeom>
          <a:solidFill>
            <a:srgbClr val="DEE0E2"/>
          </a:solidFill>
          <a:ln w="19050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80544" y="644692"/>
            <a:ext cx="10630912" cy="6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7898" tIns="38949" rIns="77898" bIns="38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0544" y="1643055"/>
            <a:ext cx="10630912" cy="4474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7898" tIns="38949" rIns="77898" bIns="38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</a:t>
            </a:r>
            <a:r>
              <a:rPr lang="en-GB" noProof="1"/>
              <a:t>edit Master text styles</a:t>
            </a:r>
          </a:p>
          <a:p>
            <a:pPr lvl="1"/>
            <a:r>
              <a:rPr lang="en-GB" noProof="1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EC221F-5AB9-414C-BDF1-C7F446CB1D3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957" y="1363222"/>
            <a:ext cx="6454272" cy="508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244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</p:sldLayoutIdLst>
  <p:hf hdr="0" dt="0"/>
  <p:txStyles>
    <p:titleStyle>
      <a:lvl1pPr algn="l" defTabSz="1219031" rtl="0" eaLnBrk="1" latinLnBrk="0" hangingPunct="1">
        <a:spcBef>
          <a:spcPct val="0"/>
        </a:spcBef>
        <a:buNone/>
        <a:defRPr sz="2933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137" indent="-457137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2"/>
          </a:solidFill>
          <a:latin typeface="+mn-lt"/>
          <a:ea typeface="+mn-ea"/>
          <a:cs typeface="+mn-cs"/>
        </a:defRPr>
      </a:lvl1pPr>
      <a:lvl2pPr marL="990462" indent="-380946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2"/>
          </a:solidFill>
          <a:latin typeface="+mn-lt"/>
          <a:ea typeface="+mn-ea"/>
          <a:cs typeface="+mn-cs"/>
        </a:defRPr>
      </a:lvl2pPr>
      <a:lvl3pPr marL="1523789" indent="-304758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2"/>
          </a:solidFill>
          <a:latin typeface="+mn-lt"/>
          <a:ea typeface="+mn-ea"/>
          <a:cs typeface="+mn-cs"/>
        </a:defRPr>
      </a:lvl3pPr>
      <a:lvl4pPr marL="2133304" indent="-304758" algn="l" defTabSz="1219031" rtl="0" eaLnBrk="1" latinLnBrk="0" hangingPunct="1">
        <a:spcBef>
          <a:spcPct val="20000"/>
        </a:spcBef>
        <a:buFont typeface="Arial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4pPr>
      <a:lvl5pPr marL="2742819" indent="-304758" algn="l" defTabSz="1219031" rtl="0" eaLnBrk="1" latinLnBrk="0" hangingPunct="1">
        <a:spcBef>
          <a:spcPct val="20000"/>
        </a:spcBef>
        <a:buFont typeface="Arial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5pPr>
      <a:lvl6pPr marL="3352335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50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6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81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5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31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46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62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77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93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08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23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6EA1F0AB-C25B-3641-A620-65A4A49A5BD7}"/>
              </a:ext>
            </a:extLst>
          </p:cNvPr>
          <p:cNvSpPr/>
          <p:nvPr userDrawn="1"/>
        </p:nvSpPr>
        <p:spPr>
          <a:xfrm flipH="1" flipV="1">
            <a:off x="0" y="1698476"/>
            <a:ext cx="12193200" cy="515952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en-NL" sz="120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DD3C88-1856-8940-A286-3A0CDCF189A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960301" y="1698475"/>
            <a:ext cx="5219700" cy="41148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7D86D45-1AFE-714B-8E0C-1ECE9BBA7078}"/>
              </a:ext>
            </a:extLst>
          </p:cNvPr>
          <p:cNvSpPr/>
          <p:nvPr userDrawn="1"/>
        </p:nvSpPr>
        <p:spPr>
          <a:xfrm>
            <a:off x="0" y="0"/>
            <a:ext cx="144000" cy="68580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>
              <a:ln>
                <a:noFill/>
              </a:ln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817929" y="498765"/>
            <a:ext cx="18473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20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72141" y="6492876"/>
            <a:ext cx="51985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 b="1" i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37DB951-EA98-0541-ACA7-C218860BC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C04280D-7BEB-F245-9D8B-DC7370DDC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" y="1698475"/>
            <a:ext cx="12048000" cy="4794400"/>
          </a:xfrm>
          <a:prstGeom prst="rect">
            <a:avLst/>
          </a:prstGeom>
        </p:spPr>
        <p:txBody>
          <a:bodyPr vert="horz" lIns="720000" tIns="360000" rIns="1080000" bIns="1080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1D30DC-6422-1745-9F0C-99402EFF122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15000"/>
          </a:blip>
          <a:stretch>
            <a:fillRect/>
          </a:stretch>
        </p:blipFill>
        <p:spPr>
          <a:xfrm>
            <a:off x="11478597" y="180000"/>
            <a:ext cx="562491" cy="688096"/>
          </a:xfrm>
          <a:prstGeom prst="rect">
            <a:avLst/>
          </a:prstGeom>
          <a:noFill/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4A7C3679-3887-2649-BF79-60B92CB31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" y="1"/>
            <a:ext cx="10800000" cy="1249912"/>
          </a:xfrm>
          <a:prstGeom prst="rect">
            <a:avLst/>
          </a:prstGeom>
        </p:spPr>
        <p:txBody>
          <a:bodyPr vert="horz" lIns="720000" tIns="360000" rIns="0" bIns="0" rtlCol="0" anchor="ctr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548966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hf hdr="0" ft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6400" b="0" i="0" kern="1200" cap="none" spc="-100" baseline="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0" indent="0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US" sz="2800" kern="1200" noProof="0" dirty="0" smtClean="0">
          <a:solidFill>
            <a:schemeClr val="tx1"/>
          </a:solidFill>
          <a:latin typeface="+mj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595" y="1316766"/>
            <a:ext cx="12192000" cy="5539119"/>
          </a:xfrm>
          <a:prstGeom prst="rect">
            <a:avLst/>
          </a:prstGeom>
          <a:solidFill>
            <a:schemeClr val="tx1"/>
          </a:solidFill>
          <a:ln w="19050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80544" y="644692"/>
            <a:ext cx="10630912" cy="6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7898" tIns="38949" rIns="77898" bIns="38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0544" y="1643055"/>
            <a:ext cx="10630912" cy="4474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7898" tIns="38949" rIns="77898" bIns="38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18539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</p:sldLayoutIdLst>
  <p:hf hdr="0" dt="0"/>
  <p:txStyles>
    <p:titleStyle>
      <a:lvl1pPr algn="l" defTabSz="1219031" rtl="0" eaLnBrk="1" latinLnBrk="0" hangingPunct="1">
        <a:spcBef>
          <a:spcPct val="0"/>
        </a:spcBef>
        <a:buNone/>
        <a:defRPr sz="2933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137" indent="-457137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bg1"/>
          </a:solidFill>
          <a:latin typeface="+mn-lt"/>
          <a:ea typeface="+mn-ea"/>
          <a:cs typeface="+mn-cs"/>
        </a:defRPr>
      </a:lvl1pPr>
      <a:lvl2pPr marL="990462" indent="-380946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bg1"/>
          </a:solidFill>
          <a:latin typeface="+mn-lt"/>
          <a:ea typeface="+mn-ea"/>
          <a:cs typeface="+mn-cs"/>
        </a:defRPr>
      </a:lvl2pPr>
      <a:lvl3pPr marL="1523789" indent="-304758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bg1"/>
          </a:solidFill>
          <a:latin typeface="+mn-lt"/>
          <a:ea typeface="+mn-ea"/>
          <a:cs typeface="+mn-cs"/>
        </a:defRPr>
      </a:lvl3pPr>
      <a:lvl4pPr marL="2133304" indent="-304758" algn="l" defTabSz="1219031" rtl="0" eaLnBrk="1" latinLnBrk="0" hangingPunct="1">
        <a:spcBef>
          <a:spcPct val="20000"/>
        </a:spcBef>
        <a:buFont typeface="Arial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4pPr>
      <a:lvl5pPr marL="2742819" indent="-304758" algn="l" defTabSz="1219031" rtl="0" eaLnBrk="1" latinLnBrk="0" hangingPunct="1">
        <a:spcBef>
          <a:spcPct val="20000"/>
        </a:spcBef>
        <a:buFont typeface="Arial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5pPr>
      <a:lvl6pPr marL="3352335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50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6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81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5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31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46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62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77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93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08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23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Rectangle 48">
            <a:extLst>
              <a:ext uri="{FF2B5EF4-FFF2-40B4-BE49-F238E27FC236}">
                <a16:creationId xmlns:a16="http://schemas.microsoft.com/office/drawing/2014/main" id="{6EA1F0AB-C25B-3641-A620-65A4A49A5BD7}"/>
              </a:ext>
            </a:extLst>
          </p:cNvPr>
          <p:cNvSpPr/>
          <p:nvPr userDrawn="1"/>
        </p:nvSpPr>
        <p:spPr>
          <a:xfrm flipH="1" flipV="1">
            <a:off x="0" y="1698476"/>
            <a:ext cx="12193200" cy="5159525"/>
          </a:xfrm>
          <a:prstGeom prst="rect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lang="en-NL" sz="1200">
              <a:solidFill>
                <a:schemeClr val="tx1"/>
              </a:solidFill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DDD3C88-1856-8940-A286-3A0CDCF189A7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960301" y="1698475"/>
            <a:ext cx="5219700" cy="4114800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97D86D45-1AFE-714B-8E0C-1ECE9BBA7078}"/>
              </a:ext>
            </a:extLst>
          </p:cNvPr>
          <p:cNvSpPr/>
          <p:nvPr userDrawn="1"/>
        </p:nvSpPr>
        <p:spPr>
          <a:xfrm>
            <a:off x="0" y="0"/>
            <a:ext cx="144000" cy="6858000"/>
          </a:xfrm>
          <a:prstGeom prst="rect">
            <a:avLst/>
          </a:prstGeom>
          <a:solidFill>
            <a:schemeClr val="tx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sz="1200">
              <a:ln>
                <a:noFill/>
              </a:ln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11817929" y="498764"/>
            <a:ext cx="246308" cy="30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72141" y="6492876"/>
            <a:ext cx="51985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600" b="1" i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fld id="{437DB951-EA98-0541-ACA7-C218860BC6C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2" name="Text Placeholder 2">
            <a:extLst>
              <a:ext uri="{FF2B5EF4-FFF2-40B4-BE49-F238E27FC236}">
                <a16:creationId xmlns:a16="http://schemas.microsoft.com/office/drawing/2014/main" id="{0C04280D-7BEB-F245-9D8B-DC7370DDCC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4000" y="1698475"/>
            <a:ext cx="12048000" cy="4794400"/>
          </a:xfrm>
          <a:prstGeom prst="rect">
            <a:avLst/>
          </a:prstGeom>
        </p:spPr>
        <p:txBody>
          <a:bodyPr vert="horz" lIns="720000" tIns="360000" rIns="1080000" bIns="108000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1D30DC-6422-1745-9F0C-99402EFF1223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15000"/>
          </a:blip>
          <a:stretch>
            <a:fillRect/>
          </a:stretch>
        </p:blipFill>
        <p:spPr>
          <a:xfrm>
            <a:off x="11478597" y="180000"/>
            <a:ext cx="562491" cy="688096"/>
          </a:xfrm>
          <a:prstGeom prst="rect">
            <a:avLst/>
          </a:prstGeom>
          <a:noFill/>
        </p:spPr>
      </p:pic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4A7C3679-3887-2649-BF79-60B92CB31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4000" y="110800"/>
            <a:ext cx="10800000" cy="1028313"/>
          </a:xfrm>
          <a:prstGeom prst="rect">
            <a:avLst/>
          </a:prstGeom>
        </p:spPr>
        <p:txBody>
          <a:bodyPr vert="horz" wrap="square" lIns="720000" tIns="360000" rIns="0" bIns="0" rtlCol="0" anchor="ctr">
            <a:spAutoFit/>
          </a:bodyPr>
          <a:lstStyle/>
          <a:p>
            <a:r>
              <a:rPr lang="en-GB"/>
              <a:t>Click to edit Master title style</a:t>
            </a:r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44682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4800" b="0" i="0" kern="1200" cap="none" spc="-75" baseline="0">
          <a:solidFill>
            <a:schemeClr val="tx1"/>
          </a:solidFill>
          <a:latin typeface="Calibri" panose="020F0502020204030204" pitchFamily="34" charset="0"/>
          <a:ea typeface="Calibri" panose="020F0502020204030204" pitchFamily="34" charset="0"/>
          <a:cs typeface="Calibri" panose="020F0502020204030204" pitchFamily="34" charset="0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lang="en-US" sz="2100" kern="1200" noProof="0" dirty="0" smtClean="0">
          <a:solidFill>
            <a:schemeClr val="tx1"/>
          </a:solidFill>
          <a:latin typeface="+mj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-595" y="1336863"/>
            <a:ext cx="12192000" cy="5539119"/>
          </a:xfrm>
          <a:prstGeom prst="rect">
            <a:avLst/>
          </a:prstGeom>
          <a:solidFill>
            <a:srgbClr val="DEE0E2"/>
          </a:solidFill>
          <a:ln w="19050"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780544" y="644692"/>
            <a:ext cx="10630912" cy="67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7898" tIns="38949" rIns="77898" bIns="38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9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780544" y="1643055"/>
            <a:ext cx="10630912" cy="4474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7898" tIns="38949" rIns="77898" bIns="3894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</a:t>
            </a:r>
            <a:r>
              <a:rPr lang="en-GB" noProof="1"/>
              <a:t>edit Master text styles</a:t>
            </a:r>
          </a:p>
          <a:p>
            <a:pPr lvl="1"/>
            <a:r>
              <a:rPr lang="en-GB" noProof="1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DEC221F-5AB9-414C-BDF1-C7F446CB1D3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1957" y="1363222"/>
            <a:ext cx="6454272" cy="5088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410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</p:sldLayoutIdLst>
  <p:hf hdr="0" dt="0"/>
  <p:txStyles>
    <p:titleStyle>
      <a:lvl1pPr algn="l" defTabSz="1219031" rtl="0" eaLnBrk="1" latinLnBrk="0" hangingPunct="1">
        <a:spcBef>
          <a:spcPct val="0"/>
        </a:spcBef>
        <a:buNone/>
        <a:defRPr sz="2933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7137" indent="-457137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2"/>
          </a:solidFill>
          <a:latin typeface="+mn-lt"/>
          <a:ea typeface="+mn-ea"/>
          <a:cs typeface="+mn-cs"/>
        </a:defRPr>
      </a:lvl1pPr>
      <a:lvl2pPr marL="990462" indent="-380946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2"/>
          </a:solidFill>
          <a:latin typeface="+mn-lt"/>
          <a:ea typeface="+mn-ea"/>
          <a:cs typeface="+mn-cs"/>
        </a:defRPr>
      </a:lvl2pPr>
      <a:lvl3pPr marL="1523789" indent="-304758" algn="l" defTabSz="1219031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2"/>
          </a:solidFill>
          <a:latin typeface="+mn-lt"/>
          <a:ea typeface="+mn-ea"/>
          <a:cs typeface="+mn-cs"/>
        </a:defRPr>
      </a:lvl3pPr>
      <a:lvl4pPr marL="2133304" indent="-304758" algn="l" defTabSz="1219031" rtl="0" eaLnBrk="1" latinLnBrk="0" hangingPunct="1">
        <a:spcBef>
          <a:spcPct val="20000"/>
        </a:spcBef>
        <a:buFont typeface="Arial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4pPr>
      <a:lvl5pPr marL="2742819" indent="-304758" algn="l" defTabSz="1219031" rtl="0" eaLnBrk="1" latinLnBrk="0" hangingPunct="1">
        <a:spcBef>
          <a:spcPct val="20000"/>
        </a:spcBef>
        <a:buFont typeface="Arial"/>
        <a:buChar char="•"/>
        <a:defRPr sz="1867" kern="1200">
          <a:solidFill>
            <a:schemeClr val="tx2"/>
          </a:solidFill>
          <a:latin typeface="+mn-lt"/>
          <a:ea typeface="+mn-ea"/>
          <a:cs typeface="+mn-cs"/>
        </a:defRPr>
      </a:lvl5pPr>
      <a:lvl6pPr marL="3352335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850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366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881" indent="-304758" algn="l" defTabSz="1219031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15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31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46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62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577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093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08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23" algn="l" defTabSz="121903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285" y="310182"/>
            <a:ext cx="11264630" cy="824026"/>
          </a:xfrm>
        </p:spPr>
        <p:txBody>
          <a:bodyPr lIns="91440" tIns="45720" rIns="91440" bIns="45720" anchor="ctr"/>
          <a:lstStyle/>
          <a:p>
            <a:r>
              <a:rPr lang="en-US" sz="3600" dirty="0">
                <a:latin typeface="Segoe UI"/>
                <a:cs typeface="Segoe UI"/>
              </a:rPr>
              <a:t>Project Title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916C171-007E-46CF-80D5-F89E015BD616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293139" y="1046285"/>
            <a:ext cx="1282776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endParaRPr lang="en-US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6618327"/>
              </p:ext>
            </p:extLst>
          </p:nvPr>
        </p:nvGraphicFramePr>
        <p:xfrm>
          <a:off x="311285" y="1367804"/>
          <a:ext cx="11274358" cy="4111198"/>
        </p:xfrm>
        <a:graphic>
          <a:graphicData uri="http://schemas.openxmlformats.org/drawingml/2006/table">
            <a:tbl>
              <a:tblPr bandRow="1">
                <a:tableStyleId>{BDBED569-4797-4DF1-A0F4-6AAB3CD982D8}</a:tableStyleId>
              </a:tblPr>
              <a:tblGrid>
                <a:gridCol w="5623171">
                  <a:extLst>
                    <a:ext uri="{9D8B030D-6E8A-4147-A177-3AD203B41FA5}">
                      <a16:colId xmlns:a16="http://schemas.microsoft.com/office/drawing/2014/main" val="1101328996"/>
                    </a:ext>
                  </a:extLst>
                </a:gridCol>
                <a:gridCol w="5651187">
                  <a:extLst>
                    <a:ext uri="{9D8B030D-6E8A-4147-A177-3AD203B41FA5}">
                      <a16:colId xmlns:a16="http://schemas.microsoft.com/office/drawing/2014/main" val="1065943650"/>
                    </a:ext>
                  </a:extLst>
                </a:gridCol>
              </a:tblGrid>
              <a:tr h="387465">
                <a:tc>
                  <a:txBody>
                    <a:bodyPr/>
                    <a:lstStyle/>
                    <a:p>
                      <a:r>
                        <a:rPr lang="en-US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PROJECT INFORMATION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5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OBJECTIVE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4459303"/>
                  </a:ext>
                </a:extLst>
              </a:tr>
              <a:tr h="1543287">
                <a:tc>
                  <a:txBody>
                    <a:bodyPr/>
                    <a:lstStyle/>
                    <a:p>
                      <a:r>
                        <a:rPr lang="en-US" sz="1600" u="sng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Prime/Lead</a:t>
                      </a:r>
                      <a:r>
                        <a:rPr lang="en-US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: </a:t>
                      </a:r>
                    </a:p>
                    <a:p>
                      <a:endParaRPr lang="en-US" sz="16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600" u="sng" dirty="0">
                          <a:latin typeface="Segoe UI"/>
                          <a:cs typeface="Segoe UI"/>
                        </a:rPr>
                        <a:t>Team Members</a:t>
                      </a:r>
                      <a:r>
                        <a:rPr lang="en-US" sz="1600" dirty="0">
                          <a:latin typeface="Segoe UI"/>
                          <a:cs typeface="Segoe UI"/>
                        </a:rPr>
                        <a:t>: </a:t>
                      </a:r>
                    </a:p>
                    <a:p>
                      <a:endParaRPr lang="en-US" sz="16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r>
                        <a:rPr lang="en-US" sz="1600" u="sng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Duration</a:t>
                      </a:r>
                      <a:r>
                        <a:rPr lang="en-US" sz="1600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17273362"/>
                  </a:ext>
                </a:extLst>
              </a:tr>
              <a:tr h="387465">
                <a:tc>
                  <a:txBody>
                    <a:bodyPr/>
                    <a:lstStyle/>
                    <a:p>
                      <a:r>
                        <a:rPr lang="en-US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DELIVERABLES/BENEFITS/ROI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B5C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FINANCIAL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92B5C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3397404"/>
                  </a:ext>
                </a:extLst>
              </a:tr>
              <a:tr h="1792981"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400" baseline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tabLst>
                          <a:tab pos="2860675" algn="r"/>
                        </a:tabLst>
                      </a:pPr>
                      <a:r>
                        <a:rPr lang="en-US" dirty="0">
                          <a:latin typeface="Segoe UI"/>
                          <a:cs typeface="Segoe UI"/>
                        </a:rPr>
                        <a:t>Program Funds</a:t>
                      </a:r>
                      <a:r>
                        <a:rPr lang="en-US">
                          <a:latin typeface="Segoe UI"/>
                          <a:cs typeface="Segoe UI"/>
                        </a:rPr>
                        <a:t>: $K</a:t>
                      </a:r>
                      <a:endParaRPr lang="en-US" dirty="0">
                        <a:latin typeface="Segoe UI"/>
                        <a:cs typeface="Segoe UI"/>
                      </a:endParaRPr>
                    </a:p>
                    <a:p>
                      <a:r>
                        <a:rPr lang="en-US" dirty="0">
                          <a:latin typeface="Segoe UI"/>
                          <a:cs typeface="Segoe UI"/>
                        </a:rPr>
                        <a:t>Cost</a:t>
                      </a:r>
                      <a:r>
                        <a:rPr lang="en-US" baseline="0" dirty="0">
                          <a:latin typeface="Segoe UI"/>
                          <a:cs typeface="Segoe UI"/>
                        </a:rPr>
                        <a:t> Share:        $K</a:t>
                      </a:r>
                    </a:p>
                    <a:p>
                      <a:pPr>
                        <a:tabLst>
                          <a:tab pos="2860675" algn="r"/>
                        </a:tabLst>
                      </a:pPr>
                      <a:endParaRPr lang="en-US" baseline="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13602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0683869"/>
      </p:ext>
    </p:extLst>
  </p:cSld>
  <p:clrMapOvr>
    <a:masterClrMapping/>
  </p:clrMapOvr>
</p:sld>
</file>

<file path=ppt/theme/theme1.xml><?xml version="1.0" encoding="utf-8"?>
<a:theme xmlns:a="http://schemas.openxmlformats.org/drawingml/2006/main" name="NSRP Head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19D9AA77-0F3F-4E26-9B32-E48D47761254}" vid="{F0B499CC-BD85-4F84-953C-0FF751E7C623}"/>
    </a:ext>
  </a:extLst>
</a:theme>
</file>

<file path=ppt/theme/theme2.xml><?xml version="1.0" encoding="utf-8"?>
<a:theme xmlns:a="http://schemas.openxmlformats.org/drawingml/2006/main" name="Template_Light 09/2018">
  <a:themeElements>
    <a:clrScheme name="CADMATIC">
      <a:dk1>
        <a:srgbClr val="333F48"/>
      </a:dk1>
      <a:lt1>
        <a:srgbClr val="FFFFFF"/>
      </a:lt1>
      <a:dk2>
        <a:srgbClr val="333F48"/>
      </a:dk2>
      <a:lt2>
        <a:srgbClr val="7C878E"/>
      </a:lt2>
      <a:accent1>
        <a:srgbClr val="E57200"/>
      </a:accent1>
      <a:accent2>
        <a:srgbClr val="00A3E0"/>
      </a:accent2>
      <a:accent3>
        <a:srgbClr val="00A499"/>
      </a:accent3>
      <a:accent4>
        <a:srgbClr val="FFA300"/>
      </a:accent4>
      <a:accent5>
        <a:srgbClr val="B0008E"/>
      </a:accent5>
      <a:accent6>
        <a:srgbClr val="D50032"/>
      </a:accent6>
      <a:hlink>
        <a:srgbClr val="00A3E0"/>
      </a:hlink>
      <a:folHlink>
        <a:srgbClr val="84BD00"/>
      </a:folHlink>
    </a:clrScheme>
    <a:fontScheme name="Cadmatic Font Theme">
      <a:majorFont>
        <a:latin typeface="Calibri"/>
        <a:ea typeface="Adobe Heiti Std R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  <a:lnDef>
      <a:spPr>
        <a:ln w="19050"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b="0" dirty="0" err="1" smtClean="0">
            <a:solidFill>
              <a:schemeClr val="tx2"/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admatic.potm" id="{D4955025-9D28-4189-892F-E6524A2833BD}" vid="{A2AA598D-69DA-470A-89FB-5819FB0425DF}"/>
    </a:ext>
  </a:extLst>
</a:theme>
</file>

<file path=ppt/theme/theme3.xml><?xml version="1.0" encoding="utf-8"?>
<a:theme xmlns:a="http://schemas.openxmlformats.org/drawingml/2006/main" name="1_Master slide">
  <a:themeElements>
    <a:clrScheme name="Custom 1">
      <a:dk1>
        <a:srgbClr val="090909"/>
      </a:dk1>
      <a:lt1>
        <a:srgbClr val="FFFFFF"/>
      </a:lt1>
      <a:dk2>
        <a:srgbClr val="333333"/>
      </a:dk2>
      <a:lt2>
        <a:srgbClr val="EDEDED"/>
      </a:lt2>
      <a:accent1>
        <a:srgbClr val="2BABE2"/>
      </a:accent1>
      <a:accent2>
        <a:srgbClr val="F7A620"/>
      </a:accent2>
      <a:accent3>
        <a:srgbClr val="E22386"/>
      </a:accent3>
      <a:accent4>
        <a:srgbClr val="77B948"/>
      </a:accent4>
      <a:accent5>
        <a:srgbClr val="FEFEFE"/>
      </a:accent5>
      <a:accent6>
        <a:srgbClr val="FEFEFE"/>
      </a:accent6>
      <a:hlink>
        <a:srgbClr val="E22386"/>
      </a:hlink>
      <a:folHlink>
        <a:srgbClr val="99999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plate_Dark 09/2018">
  <a:themeElements>
    <a:clrScheme name="CADMATIC">
      <a:dk1>
        <a:srgbClr val="333F48"/>
      </a:dk1>
      <a:lt1>
        <a:srgbClr val="FFFFFF"/>
      </a:lt1>
      <a:dk2>
        <a:srgbClr val="333F48"/>
      </a:dk2>
      <a:lt2>
        <a:srgbClr val="7C878E"/>
      </a:lt2>
      <a:accent1>
        <a:srgbClr val="E57200"/>
      </a:accent1>
      <a:accent2>
        <a:srgbClr val="00A3E0"/>
      </a:accent2>
      <a:accent3>
        <a:srgbClr val="00A499"/>
      </a:accent3>
      <a:accent4>
        <a:srgbClr val="FFA300"/>
      </a:accent4>
      <a:accent5>
        <a:srgbClr val="B0008E"/>
      </a:accent5>
      <a:accent6>
        <a:srgbClr val="D50032"/>
      </a:accent6>
      <a:hlink>
        <a:srgbClr val="00A3E0"/>
      </a:hlink>
      <a:folHlink>
        <a:srgbClr val="84BD00"/>
      </a:folHlink>
    </a:clrScheme>
    <a:fontScheme name="Cadmatic Font Theme">
      <a:majorFont>
        <a:latin typeface="Calibri"/>
        <a:ea typeface="Adobe Heiti Std R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  <a:lnDef>
      <a:spPr>
        <a:ln w="28575"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admatic.potm" id="{D4955025-9D28-4189-892F-E6524A2833BD}" vid="{2F33F2B0-A8E2-4520-9020-AD928AE67525}"/>
    </a:ext>
  </a:extLst>
</a:theme>
</file>

<file path=ppt/theme/theme5.xml><?xml version="1.0" encoding="utf-8"?>
<a:theme xmlns:a="http://schemas.openxmlformats.org/drawingml/2006/main" name="Master slide">
  <a:themeElements>
    <a:clrScheme name="Custom 1">
      <a:dk1>
        <a:srgbClr val="090909"/>
      </a:dk1>
      <a:lt1>
        <a:srgbClr val="FFFFFF"/>
      </a:lt1>
      <a:dk2>
        <a:srgbClr val="333333"/>
      </a:dk2>
      <a:lt2>
        <a:srgbClr val="EDEDED"/>
      </a:lt2>
      <a:accent1>
        <a:srgbClr val="2BABE2"/>
      </a:accent1>
      <a:accent2>
        <a:srgbClr val="F7A620"/>
      </a:accent2>
      <a:accent3>
        <a:srgbClr val="E22386"/>
      </a:accent3>
      <a:accent4>
        <a:srgbClr val="77B948"/>
      </a:accent4>
      <a:accent5>
        <a:srgbClr val="FEFEFE"/>
      </a:accent5>
      <a:accent6>
        <a:srgbClr val="FEFEFE"/>
      </a:accent6>
      <a:hlink>
        <a:srgbClr val="E22386"/>
      </a:hlink>
      <a:folHlink>
        <a:srgbClr val="999999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Template_Light 09/2018">
  <a:themeElements>
    <a:clrScheme name="CADMATIC">
      <a:dk1>
        <a:srgbClr val="333F48"/>
      </a:dk1>
      <a:lt1>
        <a:srgbClr val="FFFFFF"/>
      </a:lt1>
      <a:dk2>
        <a:srgbClr val="333F48"/>
      </a:dk2>
      <a:lt2>
        <a:srgbClr val="7C878E"/>
      </a:lt2>
      <a:accent1>
        <a:srgbClr val="E57200"/>
      </a:accent1>
      <a:accent2>
        <a:srgbClr val="00A3E0"/>
      </a:accent2>
      <a:accent3>
        <a:srgbClr val="00A499"/>
      </a:accent3>
      <a:accent4>
        <a:srgbClr val="FFA300"/>
      </a:accent4>
      <a:accent5>
        <a:srgbClr val="B0008E"/>
      </a:accent5>
      <a:accent6>
        <a:srgbClr val="D50032"/>
      </a:accent6>
      <a:hlink>
        <a:srgbClr val="00A3E0"/>
      </a:hlink>
      <a:folHlink>
        <a:srgbClr val="84BD00"/>
      </a:folHlink>
    </a:clrScheme>
    <a:fontScheme name="Cadmatic Font Theme">
      <a:majorFont>
        <a:latin typeface="Calibri"/>
        <a:ea typeface="Adobe Heiti Std R"/>
        <a:cs typeface=""/>
      </a:majorFont>
      <a:minorFont>
        <a:latin typeface="Calibri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  <a:lnDef>
      <a:spPr>
        <a:ln w="19050"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1600" b="0" dirty="0" err="1" smtClean="0">
            <a:solidFill>
              <a:schemeClr val="tx2"/>
            </a:solidFill>
            <a:latin typeface="+mj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Cadmatic.potm" id="{D4955025-9D28-4189-892F-E6524A2833BD}" vid="{A2AA598D-69DA-470A-89FB-5819FB0425DF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6f468c1-b7a7-45fc-8eef-ee9bb87e7def" xsi:nil="true"/>
    <lcf76f155ced4ddcb4097134ff3c332f xmlns="897c29dc-4a02-4111-a13a-3b8c02cfec03">
      <Terms xmlns="http://schemas.microsoft.com/office/infopath/2007/PartnerControls"/>
    </lcf76f155ced4ddcb4097134ff3c332f>
    <Proprietary xmlns="56f468c1-b7a7-45fc-8eef-ee9bb87e7def">No</Proprietary>
    <_dlc_DocId xmlns="56f468c1-b7a7-45fc-8eef-ee9bb87e7def">SUWQNNFYERAX-454572078-126455</_dlc_DocId>
    <_dlc_DocIdUrl xmlns="56f468c1-b7a7-45fc-8eef-ee9bb87e7def">
      <Url>https://aticloud.sharepoint.us/sites/NT/_layouts/15/DocIdRedir.aspx?ID=SUWQNNFYERAX-454572078-126455</Url>
      <Description>SUWQNNFYERAX-454572078-126455</Description>
    </_dlc_DocIdUrl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B00F1B51118478C6C0CEA68ABB077" ma:contentTypeVersion="135" ma:contentTypeDescription="Create a new document." ma:contentTypeScope="" ma:versionID="64dd477096f4938e63207a820563b0ec">
  <xsd:schema xmlns:xsd="http://www.w3.org/2001/XMLSchema" xmlns:xs="http://www.w3.org/2001/XMLSchema" xmlns:p="http://schemas.microsoft.com/office/2006/metadata/properties" xmlns:ns2="56f468c1-b7a7-45fc-8eef-ee9bb87e7def" xmlns:ns3="897c29dc-4a02-4111-a13a-3b8c02cfec03" targetNamespace="http://schemas.microsoft.com/office/2006/metadata/properties" ma:root="true" ma:fieldsID="89092f6a9ac258c2ade722cbe7ba8336" ns2:_="" ns3:_="">
    <xsd:import namespace="56f468c1-b7a7-45fc-8eef-ee9bb87e7def"/>
    <xsd:import namespace="897c29dc-4a02-4111-a13a-3b8c02cfec03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TaxCatchAll" minOccurs="0"/>
                <xsd:element ref="ns2:SharedWithUsers" minOccurs="0"/>
                <xsd:element ref="ns2:SharedWithDetails" minOccurs="0"/>
                <xsd:element ref="ns2:Proprietary" minOccurs="0"/>
                <xsd:element ref="ns3:lcf76f155ced4ddcb4097134ff3c332f" minOccurs="0"/>
                <xsd:element ref="ns3:MediaServiceDateTaken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f468c1-b7a7-45fc-8eef-ee9bb87e7def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CatchAll" ma:index="11" nillable="true" ma:displayName="Taxonomy Catch All Column" ma:hidden="true" ma:list="{3f6cab7d-b706-4295-9176-1c82369e6439}" ma:internalName="TaxCatchAll" ma:showField="CatchAllData" ma:web="56f468c1-b7a7-45fc-8eef-ee9bb87e7d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2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Proprietary" ma:index="14" nillable="true" ma:displayName="Proprietary?" ma:default="No" ma:description="Is the information contained in this document proprietary?" ma:format="RadioButtons" ma:internalName="Proprietary" ma:readOnly="false">
      <xsd:simpleType>
        <xsd:restriction base="dms:Choice">
          <xsd:enumeration value="No"/>
          <xsd:enumeration value="Yes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7c29dc-4a02-4111-a13a-3b8c02cfec03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3f60054a-f39b-401b-8042-7d2b45db6ae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CF4265-4BD8-48D3-8A64-6420082053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CC89949-10C1-442B-B24E-E06EAD985FF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4E548F14-5716-4AB4-AD21-B3E8B34E51B6}">
  <ds:schemaRefs>
    <ds:schemaRef ds:uri="http://schemas.openxmlformats.org/package/2006/metadata/core-properties"/>
    <ds:schemaRef ds:uri="897c29dc-4a02-4111-a13a-3b8c02cfec03"/>
    <ds:schemaRef ds:uri="http://schemas.microsoft.com/office/2006/documentManagement/types"/>
    <ds:schemaRef ds:uri="http://schemas.microsoft.com/office/infopath/2007/PartnerControls"/>
    <ds:schemaRef ds:uri="56f468c1-b7a7-45fc-8eef-ee9bb87e7def"/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4.xml><?xml version="1.0" encoding="utf-8"?>
<ds:datastoreItem xmlns:ds="http://schemas.openxmlformats.org/officeDocument/2006/customXml" ds:itemID="{0B96C256-31A6-4C59-8C55-91E450B413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f468c1-b7a7-45fc-8eef-ee9bb87e7def"/>
    <ds:schemaRef ds:uri="897c29dc-4a02-4111-a13a-3b8c02cfec0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9be112f-ce92-4f9e-a322-083ec0951dae}" enabled="1" method="Standard" siteId="{9dd0fb22-cc62-493a-8cc7-2c63727b17a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</vt:i4>
      </vt:variant>
    </vt:vector>
  </HeadingPairs>
  <TitlesOfParts>
    <vt:vector size="13" baseType="lpstr">
      <vt:lpstr>Aptos</vt:lpstr>
      <vt:lpstr>Arial</vt:lpstr>
      <vt:lpstr>Asap</vt:lpstr>
      <vt:lpstr>Calibri</vt:lpstr>
      <vt:lpstr>Segoe UI</vt:lpstr>
      <vt:lpstr>Wingdings</vt:lpstr>
      <vt:lpstr>NSRP Header</vt:lpstr>
      <vt:lpstr>Template_Light 09/2018</vt:lpstr>
      <vt:lpstr>1_Master slide</vt:lpstr>
      <vt:lpstr>Template_Dark 09/2018</vt:lpstr>
      <vt:lpstr>Master slide</vt:lpstr>
      <vt:lpstr>1_Template_Light 09/2018</vt:lpstr>
      <vt:lpstr>Project 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Darren Guillory</dc:creator>
  <cp:lastModifiedBy>Schneider, Ryan</cp:lastModifiedBy>
  <cp:revision>4</cp:revision>
  <dcterms:created xsi:type="dcterms:W3CDTF">2024-04-24T15:40:27Z</dcterms:created>
  <dcterms:modified xsi:type="dcterms:W3CDTF">2026-07-16T17:13:33Z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0x010100397B00F1B51118478C6C0CEA68ABB077</vt:lpwstr>
  </property>
  <property fmtid="{D5CDD505-2E9C-101B-9397-08002B2CF9AE}" pid="3" name="MediaServiceImageTags">
    <vt:lpwstr/>
  </property>
  <property fmtid="{D5CDD505-2E9C-101B-9397-08002B2CF9AE}" pid="4" name="_dlc_DocIdItemGuid">
    <vt:lpwstr>c91dad53-83ab-4ac1-b2fe-dc8678933c25</vt:lpwstr>
  </property>
  <property fmtid="{D5CDD505-2E9C-101B-9397-08002B2CF9AE}" pid="5" name="ContractID1">
    <vt:lpwstr/>
  </property>
  <property fmtid="{D5CDD505-2E9C-101B-9397-08002B2CF9AE}" pid="6" name="fefa1a6a4afc468280dc109eeb0d0c27">
    <vt:lpwstr/>
  </property>
</Properties>
</file>