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4" r:id="rId2"/>
    <p:sldId id="611" r:id="rId3"/>
    <p:sldId id="606" r:id="rId4"/>
    <p:sldId id="582" r:id="rId5"/>
    <p:sldId id="608" r:id="rId6"/>
    <p:sldId id="300" r:id="rId7"/>
    <p:sldId id="504" r:id="rId8"/>
    <p:sldId id="281" r:id="rId9"/>
    <p:sldId id="282" r:id="rId10"/>
    <p:sldId id="514" r:id="rId11"/>
    <p:sldId id="629" r:id="rId12"/>
    <p:sldId id="484" r:id="rId13"/>
    <p:sldId id="483" r:id="rId14"/>
    <p:sldId id="614" r:id="rId15"/>
    <p:sldId id="496" r:id="rId16"/>
    <p:sldId id="595" r:id="rId17"/>
    <p:sldId id="598" r:id="rId18"/>
    <p:sldId id="310"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75" userDrawn="1">
          <p15:clr>
            <a:srgbClr val="A4A3A4"/>
          </p15:clr>
        </p15:guide>
        <p15:guide id="2" orient="horz" pos="288" userDrawn="1">
          <p15:clr>
            <a:srgbClr val="A4A3A4"/>
          </p15:clr>
        </p15:guide>
        <p15:guide id="4" orient="horz" pos="2184" userDrawn="1">
          <p15:clr>
            <a:srgbClr val="A4A3A4"/>
          </p15:clr>
        </p15:guide>
        <p15:guide id="5" orient="horz" pos="3984" userDrawn="1">
          <p15:clr>
            <a:srgbClr val="A4A3A4"/>
          </p15:clr>
        </p15:guide>
        <p15:guide id="6" orient="horz" pos="3648" userDrawn="1">
          <p15:clr>
            <a:srgbClr val="A4A3A4"/>
          </p15:clr>
        </p15:guide>
        <p15:guide id="7" orient="horz" pos="168" userDrawn="1">
          <p15:clr>
            <a:srgbClr val="A4A3A4"/>
          </p15:clr>
        </p15:guide>
        <p15:guide id="8" orient="horz" pos="3456" userDrawn="1">
          <p15:clr>
            <a:srgbClr val="A4A3A4"/>
          </p15:clr>
        </p15:guide>
        <p15:guide id="9" orient="horz" pos="504" userDrawn="1">
          <p15:clr>
            <a:srgbClr val="A4A3A4"/>
          </p15:clr>
        </p15:guide>
        <p15:guide id="10" orient="horz" pos="696" userDrawn="1">
          <p15:clr>
            <a:srgbClr val="A4A3A4"/>
          </p15:clr>
        </p15:guide>
        <p15:guide id="11" orient="horz" pos="3408" userDrawn="1">
          <p15:clr>
            <a:srgbClr val="A4A3A4"/>
          </p15:clr>
        </p15:guide>
        <p15:guide id="12" pos="3840" userDrawn="1">
          <p15:clr>
            <a:srgbClr val="A4A3A4"/>
          </p15:clr>
        </p15:guide>
        <p15:guide id="13" pos="7552" userDrawn="1">
          <p15:clr>
            <a:srgbClr val="A4A3A4"/>
          </p15:clr>
        </p15:guide>
        <p15:guide id="14" pos="384" userDrawn="1">
          <p15:clr>
            <a:srgbClr val="A4A3A4"/>
          </p15:clr>
        </p15:guide>
        <p15:guide id="15" pos="7296" userDrawn="1">
          <p15:clr>
            <a:srgbClr val="A4A3A4"/>
          </p15:clr>
        </p15:guide>
        <p15:guide id="16" pos="4576" userDrawn="1">
          <p15:clr>
            <a:srgbClr val="A4A3A4"/>
          </p15:clr>
        </p15:guide>
        <p15:guide id="17" orient="horz" pos="2280" userDrawn="1">
          <p15:clr>
            <a:srgbClr val="A4A3A4"/>
          </p15:clr>
        </p15:guide>
      </p15:sldGuideLst>
    </p:ext>
    <p:ext uri="{2D200454-40CA-4A62-9FC3-DE9A4176ACB9}">
      <p15:notesGuideLst xmlns:p15="http://schemas.microsoft.com/office/powerpoint/2012/main">
        <p15:guide id="1" orient="horz" pos="2968"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3399FF"/>
    <a:srgbClr val="0066FF"/>
    <a:srgbClr val="004DBF"/>
    <a:srgbClr val="FF0000"/>
    <a:srgbClr val="00B050"/>
    <a:srgbClr val="0070C0"/>
    <a:srgbClr val="9933FF"/>
    <a:srgbClr val="00CC99"/>
    <a:srgbClr val="194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16CB2E-4350-E7D3-CC27-FEBF51387897}" v="12" dt="2024-03-06T20:36:30.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4890" autoAdjust="0"/>
    <p:restoredTop sz="95226" autoAdjust="0"/>
  </p:normalViewPr>
  <p:slideViewPr>
    <p:cSldViewPr snapToGrid="0" showGuides="1">
      <p:cViewPr varScale="1">
        <p:scale>
          <a:sx n="102" d="100"/>
          <a:sy n="102" d="100"/>
        </p:scale>
        <p:origin x="2586" y="108"/>
      </p:cViewPr>
      <p:guideLst>
        <p:guide orient="horz" pos="3875"/>
        <p:guide orient="horz" pos="288"/>
        <p:guide orient="horz" pos="2184"/>
        <p:guide orient="horz" pos="3984"/>
        <p:guide orient="horz" pos="3648"/>
        <p:guide orient="horz" pos="168"/>
        <p:guide orient="horz" pos="3456"/>
        <p:guide orient="horz" pos="504"/>
        <p:guide orient="horz" pos="696"/>
        <p:guide orient="horz" pos="3408"/>
        <p:guide pos="3840"/>
        <p:guide pos="7552"/>
        <p:guide pos="384"/>
        <p:guide pos="7296"/>
        <p:guide pos="4576"/>
        <p:guide orient="horz" pos="2280"/>
      </p:guideLst>
    </p:cSldViewPr>
  </p:slideViewPr>
  <p:outlineViewPr>
    <p:cViewPr>
      <p:scale>
        <a:sx n="33" d="100"/>
        <a:sy n="33" d="100"/>
      </p:scale>
      <p:origin x="0" y="-20942"/>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74" d="100"/>
          <a:sy n="74" d="100"/>
        </p:scale>
        <p:origin x="3924" y="72"/>
      </p:cViewPr>
      <p:guideLst>
        <p:guide orient="horz" pos="2968"/>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
      <c:rAngAx val="0"/>
      <c:perspective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spPr>
            <a:scene3d>
              <a:camera prst="orthographicFront"/>
              <a:lightRig rig="threePt" dir="t"/>
            </a:scene3d>
            <a:sp3d>
              <a:bevelT w="177800" h="139700"/>
            </a:sp3d>
          </c:spPr>
          <c:dPt>
            <c:idx val="0"/>
            <c:bubble3D val="0"/>
            <c:spPr>
              <a:solidFill>
                <a:srgbClr val="0047BA"/>
              </a:solidFill>
              <a:scene3d>
                <a:camera prst="orthographicFront"/>
                <a:lightRig rig="threePt" dir="t"/>
              </a:scene3d>
              <a:sp3d>
                <a:bevelT w="177800" h="139700"/>
              </a:sp3d>
            </c:spPr>
            <c:extLst>
              <c:ext xmlns:c16="http://schemas.microsoft.com/office/drawing/2014/chart" uri="{C3380CC4-5D6E-409C-BE32-E72D297353CC}">
                <c16:uniqueId val="{00000001-AFE5-4076-A698-AFE5241974D4}"/>
              </c:ext>
            </c:extLst>
          </c:dPt>
          <c:dPt>
            <c:idx val="1"/>
            <c:bubble3D val="0"/>
            <c:spPr>
              <a:solidFill>
                <a:srgbClr val="00AEEF"/>
              </a:solidFill>
              <a:scene3d>
                <a:camera prst="orthographicFront"/>
                <a:lightRig rig="threePt" dir="t"/>
              </a:scene3d>
              <a:sp3d>
                <a:bevelT w="177800" h="139700"/>
              </a:sp3d>
            </c:spPr>
            <c:extLst>
              <c:ext xmlns:c16="http://schemas.microsoft.com/office/drawing/2014/chart" uri="{C3380CC4-5D6E-409C-BE32-E72D297353CC}">
                <c16:uniqueId val="{00000003-AFE5-4076-A698-AFE5241974D4}"/>
              </c:ext>
            </c:extLst>
          </c:dPt>
          <c:dPt>
            <c:idx val="2"/>
            <c:bubble3D val="0"/>
            <c:spPr>
              <a:solidFill>
                <a:srgbClr val="82C341"/>
              </a:solidFill>
              <a:scene3d>
                <a:camera prst="orthographicFront"/>
                <a:lightRig rig="threePt" dir="t"/>
              </a:scene3d>
              <a:sp3d>
                <a:bevelT w="177800" h="139700"/>
              </a:sp3d>
            </c:spPr>
            <c:extLst>
              <c:ext xmlns:c16="http://schemas.microsoft.com/office/drawing/2014/chart" uri="{C3380CC4-5D6E-409C-BE32-E72D297353CC}">
                <c16:uniqueId val="{00000005-AFE5-4076-A698-AFE5241974D4}"/>
              </c:ext>
            </c:extLst>
          </c:dPt>
          <c:dPt>
            <c:idx val="3"/>
            <c:bubble3D val="0"/>
            <c:spPr>
              <a:solidFill>
                <a:srgbClr val="FFFF00"/>
              </a:solidFill>
              <a:scene3d>
                <a:camera prst="orthographicFront"/>
                <a:lightRig rig="threePt" dir="t"/>
              </a:scene3d>
              <a:sp3d>
                <a:bevelT w="177800" h="139700"/>
              </a:sp3d>
            </c:spPr>
            <c:extLst>
              <c:ext xmlns:c16="http://schemas.microsoft.com/office/drawing/2014/chart" uri="{C3380CC4-5D6E-409C-BE32-E72D297353CC}">
                <c16:uniqueId val="{00000007-AFE5-4076-A698-AFE5241974D4}"/>
              </c:ext>
            </c:extLst>
          </c:dPt>
          <c:cat>
            <c:numRef>
              <c:f>Sheet1!$A$2:$A$8</c:f>
              <c:numCache>
                <c:formatCode>General</c:formatCode>
                <c:ptCount val="7"/>
              </c:numCache>
            </c:numRef>
          </c:cat>
          <c:val>
            <c:numRef>
              <c:f>Sheet1!$B$2:$B$8</c:f>
              <c:numCache>
                <c:formatCode>General</c:formatCode>
                <c:ptCount val="7"/>
                <c:pt idx="0">
                  <c:v>38</c:v>
                </c:pt>
                <c:pt idx="1">
                  <c:v>37</c:v>
                </c:pt>
                <c:pt idx="2">
                  <c:v>25</c:v>
                </c:pt>
              </c:numCache>
            </c:numRef>
          </c:val>
          <c:extLst>
            <c:ext xmlns:c16="http://schemas.microsoft.com/office/drawing/2014/chart" uri="{C3380CC4-5D6E-409C-BE32-E72D297353CC}">
              <c16:uniqueId val="{00000008-AFE5-4076-A698-AFE5241974D4}"/>
            </c:ext>
          </c:extLst>
        </c:ser>
        <c:ser>
          <c:idx val="1"/>
          <c:order val="1"/>
          <c:tx>
            <c:strRef>
              <c:f>Sheet1!$C$1</c:f>
              <c:strCache>
                <c:ptCount val="1"/>
                <c:pt idx="0">
                  <c:v>Column2</c:v>
                </c:pt>
              </c:strCache>
            </c:strRef>
          </c:tx>
          <c:cat>
            <c:numRef>
              <c:f>Sheet1!$A$2:$A$8</c:f>
              <c:numCache>
                <c:formatCode>General</c:formatCode>
                <c:ptCount val="7"/>
              </c:numCache>
            </c:numRef>
          </c:cat>
          <c:val>
            <c:numRef>
              <c:f>Sheet1!$C$2:$C$8</c:f>
              <c:numCache>
                <c:formatCode>General</c:formatCode>
                <c:ptCount val="7"/>
              </c:numCache>
            </c:numRef>
          </c:val>
          <c:extLst>
            <c:ext xmlns:c16="http://schemas.microsoft.com/office/drawing/2014/chart" uri="{C3380CC4-5D6E-409C-BE32-E72D297353CC}">
              <c16:uniqueId val="{00000009-AFE5-4076-A698-AFE5241974D4}"/>
            </c:ext>
          </c:extLst>
        </c:ser>
        <c:ser>
          <c:idx val="2"/>
          <c:order val="2"/>
          <c:tx>
            <c:strRef>
              <c:f>Sheet1!$D$1</c:f>
              <c:strCache>
                <c:ptCount val="1"/>
                <c:pt idx="0">
                  <c:v>Column3</c:v>
                </c:pt>
              </c:strCache>
            </c:strRef>
          </c:tx>
          <c:cat>
            <c:numRef>
              <c:f>Sheet1!$A$2:$A$8</c:f>
              <c:numCache>
                <c:formatCode>General</c:formatCode>
                <c:ptCount val="7"/>
              </c:numCache>
            </c:numRef>
          </c:cat>
          <c:val>
            <c:numRef>
              <c:f>Sheet1!$D$2:$D$8</c:f>
              <c:numCache>
                <c:formatCode>General</c:formatCode>
                <c:ptCount val="7"/>
              </c:numCache>
            </c:numRef>
          </c:val>
          <c:extLst>
            <c:ext xmlns:c16="http://schemas.microsoft.com/office/drawing/2014/chart" uri="{C3380CC4-5D6E-409C-BE32-E72D297353CC}">
              <c16:uniqueId val="{0000000A-AFE5-4076-A698-AFE5241974D4}"/>
            </c:ext>
          </c:extLst>
        </c:ser>
        <c:dLbls>
          <c:showLegendKey val="0"/>
          <c:showVal val="0"/>
          <c:showCatName val="0"/>
          <c:showSerName val="0"/>
          <c:showPercent val="0"/>
          <c:showBubbleSize val="0"/>
          <c:showLeaderLines val="0"/>
        </c:dLbls>
      </c:pie3DChart>
    </c:plotArea>
    <c:plotVisOnly val="1"/>
    <c:dispBlanksAs val="zero"/>
    <c:showDLblsOverMax val="0"/>
  </c:chart>
  <c:spPr>
    <a:scene3d>
      <a:camera prst="orthographicFront"/>
      <a:lightRig rig="threePt" dir="t"/>
    </a:scene3d>
    <a:sp3d>
      <a:bevelT/>
    </a:sp3d>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
      <c:rAngAx val="0"/>
      <c:perspective val="0"/>
    </c:view3D>
    <c:floor>
      <c:thickness val="0"/>
    </c:floor>
    <c:sideWall>
      <c:thickness val="0"/>
    </c:sideWall>
    <c:backWall>
      <c:thickness val="0"/>
    </c:backWall>
    <c:plotArea>
      <c:layout>
        <c:manualLayout>
          <c:layoutTarget val="inner"/>
          <c:xMode val="edge"/>
          <c:yMode val="edge"/>
          <c:x val="4.9396571552631129E-2"/>
          <c:y val="3.8635458477909973E-2"/>
          <c:w val="0.95060342844736889"/>
          <c:h val="0.92916832612383171"/>
        </c:manualLayout>
      </c:layout>
      <c:pie3DChart>
        <c:varyColors val="1"/>
        <c:ser>
          <c:idx val="0"/>
          <c:order val="0"/>
          <c:tx>
            <c:strRef>
              <c:f>Sheet1!$B$1</c:f>
              <c:strCache>
                <c:ptCount val="1"/>
                <c:pt idx="0">
                  <c:v>Column1</c:v>
                </c:pt>
              </c:strCache>
            </c:strRef>
          </c:tx>
          <c:spPr>
            <a:scene3d>
              <a:camera prst="orthographicFront"/>
              <a:lightRig rig="threePt" dir="t"/>
            </a:scene3d>
            <a:sp3d>
              <a:bevelT w="177800" h="139700"/>
            </a:sp3d>
          </c:spPr>
          <c:dPt>
            <c:idx val="0"/>
            <c:bubble3D val="0"/>
            <c:spPr>
              <a:solidFill>
                <a:srgbClr val="0047BA"/>
              </a:solidFill>
              <a:scene3d>
                <a:camera prst="orthographicFront"/>
                <a:lightRig rig="threePt" dir="t"/>
              </a:scene3d>
              <a:sp3d>
                <a:bevelT w="177800" h="139700"/>
              </a:sp3d>
            </c:spPr>
            <c:extLst>
              <c:ext xmlns:c16="http://schemas.microsoft.com/office/drawing/2014/chart" uri="{C3380CC4-5D6E-409C-BE32-E72D297353CC}">
                <c16:uniqueId val="{00000001-DA1B-4385-93FB-412CD1BA3697}"/>
              </c:ext>
            </c:extLst>
          </c:dPt>
          <c:dPt>
            <c:idx val="1"/>
            <c:bubble3D val="0"/>
            <c:spPr>
              <a:solidFill>
                <a:srgbClr val="00AEEF"/>
              </a:solidFill>
              <a:scene3d>
                <a:camera prst="orthographicFront"/>
                <a:lightRig rig="threePt" dir="t"/>
              </a:scene3d>
              <a:sp3d>
                <a:bevelT w="177800" h="139700"/>
              </a:sp3d>
            </c:spPr>
            <c:extLst>
              <c:ext xmlns:c16="http://schemas.microsoft.com/office/drawing/2014/chart" uri="{C3380CC4-5D6E-409C-BE32-E72D297353CC}">
                <c16:uniqueId val="{00000003-DA1B-4385-93FB-412CD1BA3697}"/>
              </c:ext>
            </c:extLst>
          </c:dPt>
          <c:dPt>
            <c:idx val="2"/>
            <c:bubble3D val="0"/>
            <c:spPr>
              <a:solidFill>
                <a:srgbClr val="82C341"/>
              </a:solidFill>
              <a:ln>
                <a:noFill/>
              </a:ln>
              <a:scene3d>
                <a:camera prst="orthographicFront"/>
                <a:lightRig rig="threePt" dir="t"/>
              </a:scene3d>
              <a:sp3d>
                <a:bevelT w="177800" h="139700"/>
              </a:sp3d>
            </c:spPr>
            <c:extLst>
              <c:ext xmlns:c16="http://schemas.microsoft.com/office/drawing/2014/chart" uri="{C3380CC4-5D6E-409C-BE32-E72D297353CC}">
                <c16:uniqueId val="{00000005-DA1B-4385-93FB-412CD1BA3697}"/>
              </c:ext>
            </c:extLst>
          </c:dPt>
          <c:dPt>
            <c:idx val="3"/>
            <c:bubble3D val="0"/>
            <c:spPr>
              <a:solidFill>
                <a:srgbClr val="F36722"/>
              </a:solidFill>
              <a:scene3d>
                <a:camera prst="orthographicFront"/>
                <a:lightRig rig="threePt" dir="t"/>
              </a:scene3d>
              <a:sp3d>
                <a:bevelT w="177800" h="139700"/>
              </a:sp3d>
            </c:spPr>
            <c:extLst>
              <c:ext xmlns:c16="http://schemas.microsoft.com/office/drawing/2014/chart" uri="{C3380CC4-5D6E-409C-BE32-E72D297353CC}">
                <c16:uniqueId val="{00000007-DA1B-4385-93FB-412CD1BA3697}"/>
              </c:ext>
            </c:extLst>
          </c:dPt>
          <c:cat>
            <c:numRef>
              <c:f>Sheet1!$A$2:$A$8</c:f>
              <c:numCache>
                <c:formatCode>General</c:formatCode>
                <c:ptCount val="7"/>
              </c:numCache>
            </c:numRef>
          </c:cat>
          <c:val>
            <c:numRef>
              <c:f>Sheet1!$B$2:$B$8</c:f>
              <c:numCache>
                <c:formatCode>General</c:formatCode>
                <c:ptCount val="7"/>
                <c:pt idx="0">
                  <c:v>64</c:v>
                </c:pt>
                <c:pt idx="1">
                  <c:v>16</c:v>
                </c:pt>
                <c:pt idx="2">
                  <c:v>16</c:v>
                </c:pt>
                <c:pt idx="3">
                  <c:v>4</c:v>
                </c:pt>
              </c:numCache>
            </c:numRef>
          </c:val>
          <c:extLst>
            <c:ext xmlns:c16="http://schemas.microsoft.com/office/drawing/2014/chart" uri="{C3380CC4-5D6E-409C-BE32-E72D297353CC}">
              <c16:uniqueId val="{00000008-DA1B-4385-93FB-412CD1BA3697}"/>
            </c:ext>
          </c:extLst>
        </c:ser>
        <c:ser>
          <c:idx val="1"/>
          <c:order val="1"/>
          <c:tx>
            <c:strRef>
              <c:f>Sheet1!$C$1</c:f>
              <c:strCache>
                <c:ptCount val="1"/>
                <c:pt idx="0">
                  <c:v>Column2</c:v>
                </c:pt>
              </c:strCache>
            </c:strRef>
          </c:tx>
          <c:cat>
            <c:numRef>
              <c:f>Sheet1!$A$2:$A$8</c:f>
              <c:numCache>
                <c:formatCode>General</c:formatCode>
                <c:ptCount val="7"/>
              </c:numCache>
            </c:numRef>
          </c:cat>
          <c:val>
            <c:numRef>
              <c:f>Sheet1!$C$2:$C$8</c:f>
              <c:numCache>
                <c:formatCode>General</c:formatCode>
                <c:ptCount val="7"/>
              </c:numCache>
            </c:numRef>
          </c:val>
          <c:extLst>
            <c:ext xmlns:c16="http://schemas.microsoft.com/office/drawing/2014/chart" uri="{C3380CC4-5D6E-409C-BE32-E72D297353CC}">
              <c16:uniqueId val="{00000009-DA1B-4385-93FB-412CD1BA3697}"/>
            </c:ext>
          </c:extLst>
        </c:ser>
        <c:ser>
          <c:idx val="2"/>
          <c:order val="2"/>
          <c:tx>
            <c:strRef>
              <c:f>Sheet1!$D$1</c:f>
              <c:strCache>
                <c:ptCount val="1"/>
                <c:pt idx="0">
                  <c:v>Column3</c:v>
                </c:pt>
              </c:strCache>
            </c:strRef>
          </c:tx>
          <c:cat>
            <c:numRef>
              <c:f>Sheet1!$A$2:$A$8</c:f>
              <c:numCache>
                <c:formatCode>General</c:formatCode>
                <c:ptCount val="7"/>
              </c:numCache>
            </c:numRef>
          </c:cat>
          <c:val>
            <c:numRef>
              <c:f>Sheet1!$D$2:$D$8</c:f>
              <c:numCache>
                <c:formatCode>General</c:formatCode>
                <c:ptCount val="7"/>
              </c:numCache>
            </c:numRef>
          </c:val>
          <c:extLst>
            <c:ext xmlns:c16="http://schemas.microsoft.com/office/drawing/2014/chart" uri="{C3380CC4-5D6E-409C-BE32-E72D297353CC}">
              <c16:uniqueId val="{0000000A-DA1B-4385-93FB-412CD1BA3697}"/>
            </c:ext>
          </c:extLst>
        </c:ser>
        <c:dLbls>
          <c:showLegendKey val="0"/>
          <c:showVal val="0"/>
          <c:showCatName val="0"/>
          <c:showSerName val="0"/>
          <c:showPercent val="0"/>
          <c:showBubbleSize val="0"/>
          <c:showLeaderLines val="0"/>
        </c:dLbls>
      </c:pie3DChart>
    </c:plotArea>
    <c:plotVisOnly val="1"/>
    <c:dispBlanksAs val="zero"/>
    <c:showDLblsOverMax val="0"/>
  </c:chart>
  <c:spPr>
    <a:scene3d>
      <a:camera prst="orthographicFront"/>
      <a:lightRig rig="threePt" dir="t"/>
    </a:scene3d>
    <a:sp3d>
      <a:bevelT/>
    </a:sp3d>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4B29292E-8E4F-4BF3-8652-746C41F3F2CC}" type="datetimeFigureOut">
              <a:rPr lang="en-US" smtClean="0"/>
              <a:t>3/6/2024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0A55482B-E8C4-4515-957A-05DBD119DB90}" type="slidenum">
              <a:rPr lang="en-US" smtClean="0"/>
              <a:t>‹#›</a:t>
            </a:fld>
            <a:endParaRPr lang="en-US"/>
          </a:p>
        </p:txBody>
      </p:sp>
    </p:spTree>
    <p:extLst>
      <p:ext uri="{BB962C8B-B14F-4D97-AF65-F5344CB8AC3E}">
        <p14:creationId xmlns:p14="http://schemas.microsoft.com/office/powerpoint/2010/main" val="9456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D221722D-20BB-409F-8B0B-E44C5CB55357}" type="datetimeFigureOut">
              <a:rPr lang="en-US" smtClean="0"/>
              <a:t>3/6/2024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a:ln w="9525">
            <a:noFill/>
          </a:ln>
        </p:spPr>
        <p:txBody>
          <a:bodyPr vert="horz" lIns="96656" tIns="48328" rIns="96656" bIns="4832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DD02036B-E434-4D9D-AE07-17067B549135}" type="slidenum">
              <a:rPr lang="en-US" smtClean="0"/>
              <a:t>‹#›</a:t>
            </a:fld>
            <a:endParaRPr lang="en-US"/>
          </a:p>
        </p:txBody>
      </p:sp>
    </p:spTree>
    <p:extLst>
      <p:ext uri="{BB962C8B-B14F-4D97-AF65-F5344CB8AC3E}">
        <p14:creationId xmlns:p14="http://schemas.microsoft.com/office/powerpoint/2010/main" val="7124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Website SwRI Overview January 2024</a:t>
            </a:r>
          </a:p>
          <a:p>
            <a:endParaRPr lang="en-US" dirty="0"/>
          </a:p>
          <a:p>
            <a:r>
              <a:rPr lang="en-US" dirty="0"/>
              <a:t>The text and notes pages for each of the slides in this presentation are for official, internal use only. Do not distribute the contents of the notes page of this presentation without the express, written consent of senior SwRI management.</a:t>
            </a:r>
          </a:p>
        </p:txBody>
      </p:sp>
      <p:sp>
        <p:nvSpPr>
          <p:cNvPr id="4" name="Slide Number Placeholder 3"/>
          <p:cNvSpPr>
            <a:spLocks noGrp="1"/>
          </p:cNvSpPr>
          <p:nvPr>
            <p:ph type="sldNum" sz="quarter" idx="10"/>
          </p:nvPr>
        </p:nvSpPr>
        <p:spPr/>
        <p:txBody>
          <a:bodyPr/>
          <a:lstStyle/>
          <a:p>
            <a:fld id="{DD02036B-E434-4D9D-AE07-17067B549135}" type="slidenum">
              <a:rPr lang="en-US" smtClean="0"/>
              <a:t>1</a:t>
            </a:fld>
            <a:endParaRPr lang="en-US"/>
          </a:p>
        </p:txBody>
      </p:sp>
    </p:spTree>
    <p:extLst>
      <p:ext uri="{BB962C8B-B14F-4D97-AF65-F5344CB8AC3E}">
        <p14:creationId xmlns:p14="http://schemas.microsoft.com/office/powerpoint/2010/main" val="2051696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SwRI Organization Chart.</a:t>
            </a:r>
          </a:p>
          <a:p>
            <a:r>
              <a:rPr lang="en-US" dirty="0"/>
              <a:t>Org chart revised September 2022.</a:t>
            </a:r>
          </a:p>
        </p:txBody>
      </p:sp>
      <p:sp>
        <p:nvSpPr>
          <p:cNvPr id="4" name="Slide Number Placeholder 3"/>
          <p:cNvSpPr>
            <a:spLocks noGrp="1"/>
          </p:cNvSpPr>
          <p:nvPr>
            <p:ph type="sldNum" sz="quarter" idx="10"/>
          </p:nvPr>
        </p:nvSpPr>
        <p:spPr/>
        <p:txBody>
          <a:bodyPr/>
          <a:lstStyle/>
          <a:p>
            <a:fld id="{DD02036B-E434-4D9D-AE07-17067B549135}" type="slidenum">
              <a:rPr lang="en-US" smtClean="0"/>
              <a:t>10</a:t>
            </a:fld>
            <a:endParaRPr lang="en-US"/>
          </a:p>
        </p:txBody>
      </p:sp>
    </p:spTree>
    <p:extLst>
      <p:ext uri="{BB962C8B-B14F-4D97-AF65-F5344CB8AC3E}">
        <p14:creationId xmlns:p14="http://schemas.microsoft.com/office/powerpoint/2010/main" val="196065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FY2022 Total Revenue and Staff Growth.</a:t>
            </a:r>
          </a:p>
          <a:p>
            <a:r>
              <a:rPr lang="en-US" dirty="0"/>
              <a:t>SwRI’s growth is driven by the needs of its clients, but its staff growth also illustrates SwRI’s philosophy of hiring talent to address a diverse range of technical challenges.</a:t>
            </a:r>
          </a:p>
          <a:p>
            <a:r>
              <a:rPr lang="en-US" dirty="0"/>
              <a:t>1973 - $27M to 2023 - $844M</a:t>
            </a:r>
          </a:p>
          <a:p>
            <a:r>
              <a:rPr lang="en-US" dirty="0"/>
              <a:t>Source: Past Annual Report disclosures.</a:t>
            </a:r>
          </a:p>
          <a:p>
            <a:r>
              <a:rPr lang="en-US" dirty="0"/>
              <a:t>Staff:</a:t>
            </a:r>
          </a:p>
          <a:p>
            <a:r>
              <a:rPr lang="en-US" dirty="0"/>
              <a:t>1973 – 1,206</a:t>
            </a:r>
          </a:p>
          <a:p>
            <a:r>
              <a:rPr lang="en-US" dirty="0"/>
              <a:t>2023 – 3,129</a:t>
            </a:r>
          </a:p>
        </p:txBody>
      </p:sp>
      <p:sp>
        <p:nvSpPr>
          <p:cNvPr id="4" name="Slide Number Placeholder 3"/>
          <p:cNvSpPr>
            <a:spLocks noGrp="1"/>
          </p:cNvSpPr>
          <p:nvPr>
            <p:ph type="sldNum" sz="quarter" idx="10"/>
          </p:nvPr>
        </p:nvSpPr>
        <p:spPr/>
        <p:txBody>
          <a:bodyPr/>
          <a:lstStyle/>
          <a:p>
            <a:fld id="{DD02036B-E434-4D9D-AE07-17067B549135}" type="slidenum">
              <a:rPr lang="en-US" smtClean="0"/>
              <a:t>11</a:t>
            </a:fld>
            <a:endParaRPr lang="en-US"/>
          </a:p>
        </p:txBody>
      </p:sp>
    </p:spTree>
    <p:extLst>
      <p:ext uri="{BB962C8B-B14F-4D97-AF65-F5344CB8AC3E}">
        <p14:creationId xmlns:p14="http://schemas.microsoft.com/office/powerpoint/2010/main" val="113744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2023 revenue distribution by funding source. This is revenue-based data.</a:t>
            </a:r>
          </a:p>
          <a:p>
            <a:r>
              <a:rPr lang="en-US" dirty="0"/>
              <a:t>(Source: Costpoint query FY23)</a:t>
            </a:r>
          </a:p>
        </p:txBody>
      </p:sp>
      <p:sp>
        <p:nvSpPr>
          <p:cNvPr id="4" name="Slide Number Placeholder 3"/>
          <p:cNvSpPr>
            <a:spLocks noGrp="1"/>
          </p:cNvSpPr>
          <p:nvPr>
            <p:ph type="sldNum" sz="quarter" idx="10"/>
          </p:nvPr>
        </p:nvSpPr>
        <p:spPr/>
        <p:txBody>
          <a:bodyPr/>
          <a:lstStyle/>
          <a:p>
            <a:fld id="{DD02036B-E434-4D9D-AE07-17067B549135}" type="slidenum">
              <a:rPr lang="en-US" smtClean="0"/>
              <a:t>12</a:t>
            </a:fld>
            <a:endParaRPr lang="en-US"/>
          </a:p>
        </p:txBody>
      </p:sp>
    </p:spTree>
    <p:extLst>
      <p:ext uri="{BB962C8B-B14F-4D97-AF65-F5344CB8AC3E}">
        <p14:creationId xmlns:p14="http://schemas.microsoft.com/office/powerpoint/2010/main" val="3750379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2023 project distribution. This is revenue-based data. The SwRI staff worked on nearly 4.700 projects in FY23.</a:t>
            </a:r>
          </a:p>
          <a:p>
            <a:r>
              <a:rPr lang="en-US" dirty="0"/>
              <a:t>(Source: Costpoint query FY23)</a:t>
            </a:r>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13</a:t>
            </a:fld>
            <a:endParaRPr lang="en-US"/>
          </a:p>
        </p:txBody>
      </p:sp>
    </p:spTree>
    <p:extLst>
      <p:ext uri="{BB962C8B-B14F-4D97-AF65-F5344CB8AC3E}">
        <p14:creationId xmlns:p14="http://schemas.microsoft.com/office/powerpoint/2010/main" val="285982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2023, SwRI funded</a:t>
            </a:r>
            <a:r>
              <a:rPr lang="en-US" baseline="0" dirty="0"/>
              <a:t> 103</a:t>
            </a:r>
            <a:r>
              <a:rPr lang="en-US" dirty="0"/>
              <a:t> new internal research projects with a contract value of $9.3 million. </a:t>
            </a:r>
          </a:p>
          <a:p>
            <a:r>
              <a:rPr lang="en-US" dirty="0"/>
              <a:t>The IR&amp;D program bridges new ideas with advanced technologies, to be an investment in the solutions our clients will need in the future.</a:t>
            </a:r>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14</a:t>
            </a:fld>
            <a:endParaRPr lang="en-US"/>
          </a:p>
        </p:txBody>
      </p:sp>
    </p:spTree>
    <p:extLst>
      <p:ext uri="{BB962C8B-B14F-4D97-AF65-F5344CB8AC3E}">
        <p14:creationId xmlns:p14="http://schemas.microsoft.com/office/powerpoint/2010/main" val="302856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Market segments served by SwRI.</a:t>
            </a:r>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15</a:t>
            </a:fld>
            <a:endParaRPr lang="en-US"/>
          </a:p>
        </p:txBody>
      </p:sp>
    </p:spTree>
    <p:extLst>
      <p:ext uri="{BB962C8B-B14F-4D97-AF65-F5344CB8AC3E}">
        <p14:creationId xmlns:p14="http://schemas.microsoft.com/office/powerpoint/2010/main" val="178859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a:ln>
            <a:noFill/>
          </a:ln>
        </p:spPr>
        <p:txBody>
          <a:bodyPr/>
          <a:lstStyle/>
          <a:p>
            <a:pPr algn="l"/>
            <a:r>
              <a:rPr lang="en-US" dirty="0"/>
              <a:t>1. </a:t>
            </a:r>
            <a:r>
              <a:rPr lang="en-US" b="0" i="0" u="none" strike="noStrike" baseline="0" dirty="0"/>
              <a:t>To expand our expertise in cyber resilience, cybersecurity specialists worked with automotive engineers to investigate if electric vehicles could be vulnerable to cyberattacks during the charging process.</a:t>
            </a:r>
            <a:endParaRPr lang="en-US" dirty="0"/>
          </a:p>
          <a:p>
            <a:pPr algn="l"/>
            <a:r>
              <a:rPr lang="en-US" dirty="0"/>
              <a:t>2. </a:t>
            </a:r>
            <a:r>
              <a:rPr lang="en-US" b="0" i="0" u="none" strike="noStrike" baseline="0" dirty="0"/>
              <a:t>Stripping paint and other coatings from full-body aircraft is costly, time-consuming and potentially hazardous. The Laser Coating Removal (LCR) Robot, the world’s largest robot system developed by SwRI engineers and XYREC, uses machine vision and intelligent processing to precisely and safely ablate aircraft coatings.</a:t>
            </a:r>
            <a:endParaRPr lang="en-US" dirty="0"/>
          </a:p>
          <a:p>
            <a:r>
              <a:rPr lang="en-US" dirty="0"/>
              <a:t>3. </a:t>
            </a:r>
            <a:r>
              <a:rPr lang="en-US" b="0" i="0" u="none" strike="noStrike" baseline="0" dirty="0">
                <a:solidFill>
                  <a:srgbClr val="211D1E"/>
                </a:solidFill>
              </a:rPr>
              <a:t>We used ROS-I software to automate paint stripping from a variety of aerospace parts using either chemical or media blast processes. SwRI’s unique solution automatically generates paths from CAD drawings or 3D scans. </a:t>
            </a:r>
            <a:endParaRPr lang="en-US" dirty="0"/>
          </a:p>
          <a:p>
            <a:pPr algn="l"/>
            <a:r>
              <a:rPr lang="en-US" dirty="0"/>
              <a:t>4. </a:t>
            </a:r>
            <a:r>
              <a:rPr lang="en-US" b="0" i="0" u="none" strike="noStrike" baseline="0" dirty="0"/>
              <a:t>SwRI automation and nondestructive evaluation engineers demonstrate how a</a:t>
            </a:r>
          </a:p>
          <a:p>
            <a:pPr algn="l"/>
            <a:r>
              <a:rPr lang="en-US" b="0" i="0" u="none" strike="noStrike" baseline="0" dirty="0"/>
              <a:t>custom mobile robot navigates a tight spot to ultimately evaluate the integrity of double-wall storage tanks that hold chemical and nuclear waste.</a:t>
            </a:r>
            <a:endParaRPr lang="en-US" dirty="0"/>
          </a:p>
          <a:p>
            <a:r>
              <a:rPr lang="en-US" dirty="0"/>
              <a:t>5. </a:t>
            </a:r>
            <a:r>
              <a:rPr lang="en-US" b="0" i="0" u="none" strike="noStrike" baseline="0" dirty="0"/>
              <a:t>SwRI engineers are developing a fully automated tractor system for vineyard operations management. Multi-sensor data fusion perception systems interface with the autonomy kit to support path planning and navigation.</a:t>
            </a:r>
            <a:endParaRPr lang="en-US" dirty="0"/>
          </a:p>
          <a:p>
            <a:pPr algn="l"/>
            <a:endParaRPr lang="en-US" dirty="0"/>
          </a:p>
          <a:p>
            <a:r>
              <a:rPr lang="en-US" dirty="0"/>
              <a:t>.</a:t>
            </a:r>
          </a:p>
        </p:txBody>
      </p:sp>
      <p:sp>
        <p:nvSpPr>
          <p:cNvPr id="4" name="Slide Number Placeholder 3"/>
          <p:cNvSpPr>
            <a:spLocks noGrp="1"/>
          </p:cNvSpPr>
          <p:nvPr>
            <p:ph type="sldNum" sz="quarter" idx="10"/>
          </p:nvPr>
        </p:nvSpPr>
        <p:spPr/>
        <p:txBody>
          <a:bodyPr/>
          <a:lstStyle/>
          <a:p>
            <a:fld id="{DD02036B-E434-4D9D-AE07-17067B549135}" type="slidenum">
              <a:rPr lang="en-US" smtClean="0"/>
              <a:t>16</a:t>
            </a:fld>
            <a:endParaRPr lang="en-US"/>
          </a:p>
        </p:txBody>
      </p:sp>
    </p:spTree>
    <p:extLst>
      <p:ext uri="{BB962C8B-B14F-4D97-AF65-F5344CB8AC3E}">
        <p14:creationId xmlns:p14="http://schemas.microsoft.com/office/powerpoint/2010/main" val="3181309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a:ln>
            <a:noFill/>
          </a:ln>
        </p:spPr>
        <p:txBody>
          <a:bodyPr/>
          <a:lstStyle/>
          <a:p>
            <a:r>
              <a:rPr lang="en-US" dirty="0"/>
              <a:t>1. </a:t>
            </a:r>
            <a:r>
              <a:rPr lang="en-US" b="0" i="0" u="none" strike="noStrike" baseline="0" dirty="0">
                <a:solidFill>
                  <a:srgbClr val="211D1E"/>
                </a:solidFill>
              </a:rPr>
              <a:t>Through an internal research program, SwRI engineers are developing techniques to predict the thermal profile of a redesigned aerospace component using additive manufacturing computer simulations. High temperatures near the build surface reflect localized heating from the laser heat source. </a:t>
            </a:r>
            <a:endParaRPr lang="en-US" dirty="0"/>
          </a:p>
          <a:p>
            <a:r>
              <a:rPr lang="en-US" dirty="0"/>
              <a:t>2. </a:t>
            </a:r>
            <a:r>
              <a:rPr lang="en-US" b="0" i="0" u="none" strike="noStrike" baseline="0" dirty="0">
                <a:solidFill>
                  <a:srgbClr val="211D1E"/>
                </a:solidFill>
              </a:rPr>
              <a:t>SwRI built and demonstrated the world’s largest mobile robot system. This first-of-its-kind automated system uses a laser to remove coatings from large aircraft. </a:t>
            </a:r>
            <a:endParaRPr lang="en-US" dirty="0"/>
          </a:p>
          <a:p>
            <a:r>
              <a:rPr lang="en-US" dirty="0"/>
              <a:t>3. </a:t>
            </a:r>
            <a:r>
              <a:rPr lang="en-US" b="0" i="0" u="none" strike="noStrike" baseline="0" dirty="0"/>
              <a:t>SwRI is testing a client’s compressed air foam delivery equipment designed to optimize the performance of new environmentally friendly fire-suppressing foams for the military.</a:t>
            </a:r>
          </a:p>
          <a:p>
            <a:r>
              <a:rPr lang="en-US" dirty="0"/>
              <a:t>4. </a:t>
            </a:r>
            <a:r>
              <a:rPr lang="en-US" b="0" i="0" u="none" strike="noStrike" baseline="0" dirty="0"/>
              <a:t>This complex custom test stand evaluates the structural integrity of Next Generation Jammer pods under real-world conditions. The pods are installed on EA-18G Growler aircraft to thwart enemy radar and targeting systems.</a:t>
            </a:r>
            <a:endParaRPr lang="en-US" dirty="0"/>
          </a:p>
          <a:p>
            <a:r>
              <a:rPr lang="en-US" dirty="0"/>
              <a:t>5. </a:t>
            </a:r>
            <a:r>
              <a:rPr lang="en-US" b="0" i="0" u="none" strike="noStrike" baseline="0" dirty="0">
                <a:solidFill>
                  <a:srgbClr val="221E1F"/>
                </a:solidFill>
              </a:rPr>
              <a:t>To validate a client’s computational models with real-world experimental data, SwRI exposed a bare structural I-beam to a 1.8 MW fire scenario. Scientists successfully recorded temperature and displacement data as the beam buckled under the extreme conditions. </a:t>
            </a:r>
            <a:endParaRPr lang="en-US" dirty="0"/>
          </a:p>
          <a:p>
            <a:endParaRPr lang="en-US" b="0" i="0" u="none" strike="noStrike" baseline="0" dirty="0"/>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17</a:t>
            </a:fld>
            <a:endParaRPr lang="en-US"/>
          </a:p>
        </p:txBody>
      </p:sp>
    </p:spTree>
    <p:extLst>
      <p:ext uri="{BB962C8B-B14F-4D97-AF65-F5344CB8AC3E}">
        <p14:creationId xmlns:p14="http://schemas.microsoft.com/office/powerpoint/2010/main" val="101839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a:ln>
            <a:solidFill>
              <a:schemeClr val="tx1"/>
            </a:solidFill>
          </a:ln>
        </p:spPr>
        <p:txBody>
          <a:bodyPr/>
          <a:lstStyle/>
          <a:p>
            <a:r>
              <a:rPr lang="en-US" dirty="0"/>
              <a:t>Since 1947, Southwest Research Institute has served as an independent, nonprofit research and development organization helping government and industry clients solve complex problems. Operations began on donated ranchland west of San Antonio, Texas, with early efforts focused on automotive testing, environmental research and radio direction finding. SwRI today occupies more than 1,200 acres and provides more than 2 million square feet of laboratories, test facilities, workshops and offices. </a:t>
            </a:r>
            <a:r>
              <a:rPr lang="en-US" dirty="0" err="1"/>
              <a:t>SwRI’s</a:t>
            </a:r>
            <a:r>
              <a:rPr lang="en-US" dirty="0"/>
              <a:t> research program includes materials research, space science, emissions research, field services for the oil and gas industry, microencapsulation, and much more.</a:t>
            </a:r>
          </a:p>
          <a:p>
            <a:r>
              <a:rPr lang="en-US" dirty="0"/>
              <a:t>The Institute’s new gate and entrance, complete with attractive landscaping and electronic features to help secure our grounds, is just one component of the infrastructure we have improved to better support clients and staff.</a:t>
            </a:r>
          </a:p>
        </p:txBody>
      </p:sp>
      <p:sp>
        <p:nvSpPr>
          <p:cNvPr id="4" name="Slide Number Placeholder 3"/>
          <p:cNvSpPr>
            <a:spLocks noGrp="1"/>
          </p:cNvSpPr>
          <p:nvPr>
            <p:ph type="sldNum" sz="quarter" idx="10"/>
          </p:nvPr>
        </p:nvSpPr>
        <p:spPr/>
        <p:txBody>
          <a:bodyPr/>
          <a:lstStyle/>
          <a:p>
            <a:pPr>
              <a:defRPr/>
            </a:pPr>
            <a:fld id="{8FAD1BAD-6780-48E7-96A5-5F68C26BDF27}" type="slidenum">
              <a:rPr lang="en-US" smtClean="0"/>
              <a:pPr>
                <a:defRPr/>
              </a:pPr>
              <a:t>18</a:t>
            </a:fld>
            <a:endParaRPr lang="en-US"/>
          </a:p>
        </p:txBody>
      </p:sp>
    </p:spTree>
    <p:extLst>
      <p:ext uri="{BB962C8B-B14F-4D97-AF65-F5344CB8AC3E}">
        <p14:creationId xmlns:p14="http://schemas.microsoft.com/office/powerpoint/2010/main" val="790687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fontAlgn="b"/>
            <a:r>
              <a:rPr lang="en-US" dirty="0">
                <a:cs typeface="Arial" charset="0"/>
              </a:rPr>
              <a:t>SwRI Today.</a:t>
            </a:r>
          </a:p>
          <a:p>
            <a:pPr fontAlgn="b"/>
            <a:r>
              <a:rPr lang="en-US" dirty="0">
                <a:cs typeface="Arial" charset="0"/>
              </a:rPr>
              <a:t>Shot in 2022, this aerial view of the SwRI facilities occupies over 1,500 acres in NW San Antonio. More than 3,100 employees work in more than 2.5 million square feet of laboratories, offices and workshops. Research volume reached $844 million in FY2023.</a:t>
            </a:r>
          </a:p>
          <a:p>
            <a:pPr fontAlgn="b"/>
            <a:r>
              <a:rPr lang="en-US" dirty="0">
                <a:cs typeface="Arial" charset="0"/>
              </a:rPr>
              <a:t>At the close of FY2023, research areas were spread across xx Departments in 11 technical divisions and 1 FFRDC, and covered the complete spectrum of engineering and physical sciences.</a:t>
            </a:r>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2</a:t>
            </a:fld>
            <a:endParaRPr lang="en-US"/>
          </a:p>
        </p:txBody>
      </p:sp>
    </p:spTree>
    <p:extLst>
      <p:ext uri="{BB962C8B-B14F-4D97-AF65-F5344CB8AC3E}">
        <p14:creationId xmlns:p14="http://schemas.microsoft.com/office/powerpoint/2010/main" val="889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p:cNvSpPr>
            <a:spLocks noGrp="1" noChangeArrowheads="1"/>
          </p:cNvSpPr>
          <p:nvPr>
            <p:ph type="sldNum" sz="quarter" idx="5"/>
          </p:nvPr>
        </p:nvSpPr>
        <p:spPr>
          <a:noFill/>
        </p:spPr>
        <p:txBody>
          <a:bodyPr/>
          <a:lstStyle/>
          <a:p>
            <a:fld id="{AE6C1CD5-1257-4D94-A253-FC8A7AB28E5E}" type="slidenum">
              <a:rPr lang="en-US" smtClean="0"/>
              <a:pPr/>
              <a:t>3</a:t>
            </a:fld>
            <a:endParaRPr lang="en-US"/>
          </a:p>
        </p:txBody>
      </p:sp>
      <p:sp>
        <p:nvSpPr>
          <p:cNvPr id="166915" name="Rectangle 2"/>
          <p:cNvSpPr>
            <a:spLocks noGrp="1" noRot="1" noChangeAspect="1" noChangeArrowheads="1" noTextEdit="1"/>
          </p:cNvSpPr>
          <p:nvPr>
            <p:ph type="sldImg"/>
          </p:nvPr>
        </p:nvSpPr>
        <p:spPr>
          <a:xfrm>
            <a:off x="457200" y="720725"/>
            <a:ext cx="6400800" cy="3600450"/>
          </a:xfrm>
          <a:ln/>
        </p:spPr>
      </p:sp>
      <p:sp>
        <p:nvSpPr>
          <p:cNvPr id="166916" name="Rectangle 3"/>
          <p:cNvSpPr>
            <a:spLocks noGrp="1" noChangeArrowheads="1"/>
          </p:cNvSpPr>
          <p:nvPr>
            <p:ph type="body" idx="1"/>
          </p:nvPr>
        </p:nvSpPr>
        <p:spPr>
          <a:xfrm>
            <a:off x="540298" y="4445218"/>
            <a:ext cx="5942505" cy="4562198"/>
          </a:xfrm>
          <a:noFill/>
          <a:ln>
            <a:solidFill>
              <a:schemeClr val="tx1"/>
            </a:solidFill>
          </a:ln>
        </p:spPr>
        <p:txBody>
          <a:bodyPr/>
          <a:lstStyle/>
          <a:p>
            <a:r>
              <a:rPr lang="en-US" dirty="0"/>
              <a:t>Facts about Southwest Research Institute.</a:t>
            </a:r>
          </a:p>
          <a:p>
            <a:r>
              <a:rPr lang="en-US" dirty="0"/>
              <a:t>Established in 1947</a:t>
            </a:r>
          </a:p>
          <a:p>
            <a:r>
              <a:rPr lang="en-US" dirty="0"/>
              <a:t>501(c)(3), per the IRS:  “To be tax-exempt as an organization described in IRC Section 501(c)(3) of the Code, an organization must be organized and operated exclusively for one or more of the purposes set forth in IRC Section 501(c)(3) and none of the earnings of the organization may inure to any private shareholder or individual. In addition, it may not attempt to influence legislation as a substantial part of its activities, and it may not participate at all in campaign activity for or against political candidates.” [http://www.irs.gov/charities/charitable/article/0,,id=96099,00.html]</a:t>
            </a:r>
          </a:p>
          <a:p>
            <a:r>
              <a:rPr lang="en-US" dirty="0"/>
              <a:t>Of the over 2,700 employees, approximately ?,??? work at the SwRI facility in San Antonio.</a:t>
            </a:r>
          </a:p>
          <a:p>
            <a:r>
              <a:rPr lang="en-US" dirty="0"/>
              <a:t>The over1,500 acres is almost a ‘city-within a city’. SwRI has control of all internal utilities and land, making it possible for SwRI to rapidly respond to a client requirement that involves facility or infrastructure modification.</a:t>
            </a:r>
          </a:p>
          <a:p>
            <a:r>
              <a:rPr lang="en-US" dirty="0"/>
              <a:t>Capital-intensive operation.  Most clients simply cannot afford to invest in R&amp;D facilities the way SwRI has, because R&amp;D facilities rarely show the kind of return on investment that most stockholders demand.  SwRI’s facilities are made 100% available to our clients, without restrictions typically associated with manufacturing demands.</a:t>
            </a:r>
          </a:p>
          <a:p>
            <a:r>
              <a:rPr lang="en-US" dirty="0"/>
              <a:t>Patents: As part of a long-held tradition, patent rights arising from sponsored research at the Institute </a:t>
            </a:r>
            <a:r>
              <a:rPr lang="en-US" b="1" dirty="0"/>
              <a:t>can be</a:t>
            </a:r>
            <a:r>
              <a:rPr lang="en-US" dirty="0"/>
              <a:t> assigned to the client. SwRI generally retains the rights to Institute-funded advancements.</a:t>
            </a:r>
          </a:p>
          <a:p>
            <a:r>
              <a:rPr lang="en-US" dirty="0"/>
              <a:t>52 R&amp;D 100 awards, with the first R&amp;D 100 award issued in 1971.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SwRI in the 1950s.</a:t>
            </a:r>
          </a:p>
        </p:txBody>
      </p:sp>
      <p:sp>
        <p:nvSpPr>
          <p:cNvPr id="4" name="Slide Number Placeholder 3"/>
          <p:cNvSpPr>
            <a:spLocks noGrp="1"/>
          </p:cNvSpPr>
          <p:nvPr>
            <p:ph type="sldNum" sz="quarter" idx="10"/>
          </p:nvPr>
        </p:nvSpPr>
        <p:spPr/>
        <p:txBody>
          <a:bodyPr/>
          <a:lstStyle/>
          <a:p>
            <a:fld id="{DD02036B-E434-4D9D-AE07-17067B549135}" type="slidenum">
              <a:rPr lang="en-US" smtClean="0"/>
              <a:t>4</a:t>
            </a:fld>
            <a:endParaRPr lang="en-US"/>
          </a:p>
        </p:txBody>
      </p:sp>
    </p:spTree>
    <p:extLst>
      <p:ext uri="{BB962C8B-B14F-4D97-AF65-F5344CB8AC3E}">
        <p14:creationId xmlns:p14="http://schemas.microsoft.com/office/powerpoint/2010/main" val="406684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SwRI today.</a:t>
            </a:r>
          </a:p>
        </p:txBody>
      </p:sp>
      <p:sp>
        <p:nvSpPr>
          <p:cNvPr id="4" name="Slide Number Placeholder 3"/>
          <p:cNvSpPr>
            <a:spLocks noGrp="1"/>
          </p:cNvSpPr>
          <p:nvPr>
            <p:ph type="sldNum" sz="quarter" idx="10"/>
          </p:nvPr>
        </p:nvSpPr>
        <p:spPr/>
        <p:txBody>
          <a:bodyPr/>
          <a:lstStyle/>
          <a:p>
            <a:fld id="{DD02036B-E434-4D9D-AE07-17067B549135}" type="slidenum">
              <a:rPr lang="en-US" smtClean="0"/>
              <a:t>5</a:t>
            </a:fld>
            <a:endParaRPr lang="en-US"/>
          </a:p>
        </p:txBody>
      </p:sp>
    </p:spTree>
    <p:extLst>
      <p:ext uri="{BB962C8B-B14F-4D97-AF65-F5344CB8AC3E}">
        <p14:creationId xmlns:p14="http://schemas.microsoft.com/office/powerpoint/2010/main" val="3997805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SwRI campus map.</a:t>
            </a:r>
          </a:p>
        </p:txBody>
      </p:sp>
      <p:sp>
        <p:nvSpPr>
          <p:cNvPr id="4" name="Slide Number Placeholder 3"/>
          <p:cNvSpPr>
            <a:spLocks noGrp="1"/>
          </p:cNvSpPr>
          <p:nvPr>
            <p:ph type="sldNum" sz="quarter" idx="5"/>
          </p:nvPr>
        </p:nvSpPr>
        <p:spPr/>
        <p:txBody>
          <a:bodyPr/>
          <a:lstStyle/>
          <a:p>
            <a:fld id="{DD02036B-E434-4D9D-AE07-17067B549135}" type="slidenum">
              <a:rPr lang="en-US" smtClean="0"/>
              <a:t>6</a:t>
            </a:fld>
            <a:endParaRPr lang="en-US"/>
          </a:p>
        </p:txBody>
      </p:sp>
    </p:spTree>
    <p:extLst>
      <p:ext uri="{BB962C8B-B14F-4D97-AF65-F5344CB8AC3E}">
        <p14:creationId xmlns:p14="http://schemas.microsoft.com/office/powerpoint/2010/main" val="395591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Operational characteristics.</a:t>
            </a:r>
          </a:p>
          <a:p>
            <a:r>
              <a:rPr lang="en-US" dirty="0"/>
              <a:t>SwRI sustains its business solely on the basis of contract revenue.  </a:t>
            </a:r>
          </a:p>
          <a:p>
            <a:r>
              <a:rPr lang="en-US" dirty="0"/>
              <a:t>While the majority of SwRI’s work is in applied RDT&amp;E, SwRI also conducts  basic research as well as limited production in specific areas </a:t>
            </a:r>
          </a:p>
          <a:p>
            <a:r>
              <a:rPr lang="en-US" dirty="0"/>
              <a:t>Our focus is physical science and engineering, distinguishing us from our sister organization – Texas Biomedical Research Institute.</a:t>
            </a:r>
          </a:p>
          <a:p>
            <a:r>
              <a:rPr lang="en-US" dirty="0"/>
              <a:t>Our broad technology and customer base prevents unbalanced reliance on a single program area.  SwRI is able to adapt and respond to the ebb and flow of government funding cycles and industrial investment in R&amp;D.   </a:t>
            </a:r>
          </a:p>
          <a:p>
            <a:r>
              <a:rPr lang="en-US" dirty="0"/>
              <a:t>SwRI invests in its facilities and equipment so that its customers do not have to.</a:t>
            </a:r>
          </a:p>
          <a:p>
            <a:r>
              <a:rPr lang="en-US" dirty="0"/>
              <a:t>SwRI’s IR&amp;D program is instrumental in positioning SwRI ahead of its customer’s needs; enabling more rapid transfer of technology and more dynamic response to external market forces.</a:t>
            </a:r>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7</a:t>
            </a:fld>
            <a:endParaRPr lang="en-US"/>
          </a:p>
        </p:txBody>
      </p:sp>
    </p:spTree>
    <p:extLst>
      <p:ext uri="{BB962C8B-B14F-4D97-AF65-F5344CB8AC3E}">
        <p14:creationId xmlns:p14="http://schemas.microsoft.com/office/powerpoint/2010/main" val="312897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1959 Annual Report, page 1</a:t>
            </a:r>
          </a:p>
          <a:p>
            <a:r>
              <a:rPr lang="en-US" dirty="0"/>
              <a:t>“Poised midway between the university which is dedicated to the pursuit of fundamentals, and the industrial laboratory which serves the competitive ends of its company, the not-for-profit institute borrows some of the characteristics inherent in each.  Owing allegiance to none save the broad public we serve, our research capabilities can boast of depth, perception, and objectivity.  The discipline of contract research, on the other hand, permits us no deviation from the goal of converting the creativity of science to useful ends.”</a:t>
            </a:r>
          </a:p>
          <a:p>
            <a:r>
              <a:rPr lang="en-US" dirty="0"/>
              <a:t>Represented by the bottom bar of this chart, SwRI blends the sparks of innovation from Basic and Applied Research with the discipline of technology transfer to result in solutions that can be readily put into use by our customers.</a:t>
            </a:r>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8</a:t>
            </a:fld>
            <a:endParaRPr lang="en-US"/>
          </a:p>
        </p:txBody>
      </p:sp>
    </p:spTree>
    <p:extLst>
      <p:ext uri="{BB962C8B-B14F-4D97-AF65-F5344CB8AC3E}">
        <p14:creationId xmlns:p14="http://schemas.microsoft.com/office/powerpoint/2010/main" val="3446683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1959 Annual Report, page 1</a:t>
            </a:r>
          </a:p>
          <a:p>
            <a:r>
              <a:rPr lang="en-US" dirty="0"/>
              <a:t>“Poised midway between the university which is dedicated to the pursuit of fundamentals, and the industrial laboratory which serves the competitive ends of its company, the not-for-profit institute borrows some of the characteristics inherent in each.  Owing allegiance to none save the broad public we serve, our research capabilities can boast of depth, perception, and objectivity.  The discipline of contract research, on the other hand, permits us no deviation from the goal of converting the creativity of science to useful ends.”</a:t>
            </a:r>
          </a:p>
          <a:p>
            <a:r>
              <a:rPr lang="en-US" dirty="0"/>
              <a:t>Represented by the bottom bar of this chart, SwRI blends the sparks of innovation from Basic and Applied Research with the discipline of technology transfer to result in solutions that can be readily put into use by our customers.</a:t>
            </a:r>
          </a:p>
          <a:p>
            <a:endParaRPr lang="en-US" dirty="0"/>
          </a:p>
        </p:txBody>
      </p:sp>
      <p:sp>
        <p:nvSpPr>
          <p:cNvPr id="4" name="Slide Number Placeholder 3"/>
          <p:cNvSpPr>
            <a:spLocks noGrp="1"/>
          </p:cNvSpPr>
          <p:nvPr>
            <p:ph type="sldNum" sz="quarter" idx="10"/>
          </p:nvPr>
        </p:nvSpPr>
        <p:spPr/>
        <p:txBody>
          <a:bodyPr/>
          <a:lstStyle/>
          <a:p>
            <a:fld id="{DD02036B-E434-4D9D-AE07-17067B549135}" type="slidenum">
              <a:rPr lang="en-US" smtClean="0"/>
              <a:t>9</a:t>
            </a:fld>
            <a:endParaRPr lang="en-US"/>
          </a:p>
        </p:txBody>
      </p:sp>
    </p:spTree>
    <p:extLst>
      <p:ext uri="{BB962C8B-B14F-4D97-AF65-F5344CB8AC3E}">
        <p14:creationId xmlns:p14="http://schemas.microsoft.com/office/powerpoint/2010/main" val="1070323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105787" y="1550920"/>
            <a:ext cx="9980427" cy="1905000"/>
          </a:xfrm>
        </p:spPr>
        <p:txBody>
          <a:bodyPr>
            <a:normAutofit/>
          </a:bodyPr>
          <a:lstStyle>
            <a:lvl1pPr algn="ctr">
              <a:lnSpc>
                <a:spcPts val="5000"/>
              </a:lnSpc>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userDrawn="1">
            <p:ph type="subTitle" idx="1" hasCustomPrompt="1"/>
          </p:nvPr>
        </p:nvSpPr>
        <p:spPr>
          <a:xfrm>
            <a:off x="914400" y="4415508"/>
            <a:ext cx="10363200" cy="886528"/>
          </a:xfrm>
        </p:spPr>
        <p:txBody>
          <a:bodyPr>
            <a:normAutofit/>
          </a:bodyPr>
          <a:lstStyle>
            <a:lvl1pPr marL="0" indent="0" algn="ctr">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or Date</a:t>
            </a:r>
          </a:p>
        </p:txBody>
      </p:sp>
      <p:sp>
        <p:nvSpPr>
          <p:cNvPr id="17" name="Slide Number Placeholder 5"/>
          <p:cNvSpPr>
            <a:spLocks noGrp="1"/>
          </p:cNvSpPr>
          <p:nvPr>
            <p:ph type="sldNum" sz="quarter" idx="12"/>
          </p:nvPr>
        </p:nvSpPr>
        <p:spPr>
          <a:xfrm>
            <a:off x="9296400" y="6332385"/>
            <a:ext cx="2844800" cy="365125"/>
          </a:xfrm>
        </p:spPr>
        <p:txBody>
          <a:bodyPr/>
          <a:lstStyle/>
          <a:p>
            <a:fld id="{511E60E2-5F03-4AD1-8874-AA9ACC93B38D}" type="slidenum">
              <a:rPr lang="en-US" smtClean="0"/>
              <a:t>‹#›</a:t>
            </a:fld>
            <a:endParaRPr lang="en-US"/>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73034" y="3613355"/>
            <a:ext cx="6045935" cy="2279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753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Line Title and 3-Area Al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defRPr>
                <a:solidFill>
                  <a:schemeClr val="bg1"/>
                </a:solidFill>
              </a:defRPr>
            </a:lvl1pPr>
          </a:lstStyle>
          <a:p>
            <a:r>
              <a:rPr lang="en-US" dirty="0"/>
              <a:t>Click to Edit Master Title</a:t>
            </a:r>
            <a:br>
              <a:rPr lang="en-US" dirty="0"/>
            </a:br>
            <a:r>
              <a:rPr lang="en-US" dirty="0"/>
              <a:t>One or Two Lines</a:t>
            </a:r>
          </a:p>
        </p:txBody>
      </p:sp>
      <p:sp>
        <p:nvSpPr>
          <p:cNvPr id="3" name="Content Placeholder 2"/>
          <p:cNvSpPr>
            <a:spLocks noGrp="1"/>
          </p:cNvSpPr>
          <p:nvPr userDrawn="1">
            <p:ph idx="1" hasCustomPrompt="1"/>
          </p:nvPr>
        </p:nvSpPr>
        <p:spPr>
          <a:xfrm>
            <a:off x="603251" y="1489301"/>
            <a:ext cx="10979149" cy="1465567"/>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p:txBody>
      </p:sp>
      <p:sp>
        <p:nvSpPr>
          <p:cNvPr id="6" name="Slide Number Placeholder 5"/>
          <p:cNvSpPr>
            <a:spLocks noGrp="1"/>
          </p:cNvSpPr>
          <p:nvPr userDrawn="1">
            <p:ph type="sldNum" sz="quarter" idx="12"/>
          </p:nvPr>
        </p:nvSpPr>
        <p:spPr>
          <a:xfrm>
            <a:off x="11590637" y="6339557"/>
            <a:ext cx="546060" cy="365125"/>
          </a:xfrm>
        </p:spPr>
        <p:txBody>
          <a:bodyPr/>
          <a:lstStyle/>
          <a:p>
            <a:fld id="{511E60E2-5F03-4AD1-8874-AA9ACC93B38D}" type="slidenum">
              <a:rPr lang="en-US" smtClean="0"/>
              <a:pPr/>
              <a:t>‹#›</a:t>
            </a:fld>
            <a:endParaRPr lang="en-US"/>
          </a:p>
        </p:txBody>
      </p:sp>
      <p:sp>
        <p:nvSpPr>
          <p:cNvPr id="5" name="Content Placeholder 2"/>
          <p:cNvSpPr>
            <a:spLocks noGrp="1"/>
          </p:cNvSpPr>
          <p:nvPr>
            <p:ph idx="13" hasCustomPrompt="1"/>
          </p:nvPr>
        </p:nvSpPr>
        <p:spPr>
          <a:xfrm>
            <a:off x="603251" y="3030180"/>
            <a:ext cx="51879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7" name="Content Placeholder 2"/>
          <p:cNvSpPr>
            <a:spLocks noGrp="1"/>
          </p:cNvSpPr>
          <p:nvPr>
            <p:ph idx="14" hasCustomPrompt="1"/>
          </p:nvPr>
        </p:nvSpPr>
        <p:spPr>
          <a:xfrm>
            <a:off x="5949950" y="3030180"/>
            <a:ext cx="56324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add image or figure</a:t>
            </a:r>
          </a:p>
        </p:txBody>
      </p:sp>
    </p:spTree>
    <p:extLst>
      <p:ext uri="{BB962C8B-B14F-4D97-AF65-F5344CB8AC3E}">
        <p14:creationId xmlns:p14="http://schemas.microsoft.com/office/powerpoint/2010/main" val="3466930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ine Title and 3-Area">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defRPr>
                <a:solidFill>
                  <a:schemeClr val="bg1"/>
                </a:solidFill>
              </a:defRPr>
            </a:lvl1pPr>
          </a:lstStyle>
          <a:p>
            <a:r>
              <a:rPr lang="en-US" dirty="0"/>
              <a:t>Click to Edit Master Title</a:t>
            </a:r>
            <a:br>
              <a:rPr lang="en-US" dirty="0"/>
            </a:br>
            <a:r>
              <a:rPr lang="en-US" dirty="0"/>
              <a:t>One or Two Lines</a:t>
            </a:r>
          </a:p>
        </p:txBody>
      </p:sp>
      <p:sp>
        <p:nvSpPr>
          <p:cNvPr id="3" name="Content Placeholder 2"/>
          <p:cNvSpPr>
            <a:spLocks noGrp="1"/>
          </p:cNvSpPr>
          <p:nvPr userDrawn="1">
            <p:ph idx="1" hasCustomPrompt="1"/>
          </p:nvPr>
        </p:nvSpPr>
        <p:spPr>
          <a:xfrm>
            <a:off x="603251" y="4647366"/>
            <a:ext cx="10979149" cy="1465567"/>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p:txBody>
      </p:sp>
      <p:sp>
        <p:nvSpPr>
          <p:cNvPr id="6" name="Slide Number Placeholder 5"/>
          <p:cNvSpPr>
            <a:spLocks noGrp="1"/>
          </p:cNvSpPr>
          <p:nvPr userDrawn="1">
            <p:ph type="sldNum" sz="quarter" idx="12"/>
          </p:nvPr>
        </p:nvSpPr>
        <p:spPr>
          <a:xfrm>
            <a:off x="11590637" y="6339557"/>
            <a:ext cx="546060" cy="365125"/>
          </a:xfrm>
        </p:spPr>
        <p:txBody>
          <a:bodyPr/>
          <a:lstStyle/>
          <a:p>
            <a:fld id="{511E60E2-5F03-4AD1-8874-AA9ACC93B38D}" type="slidenum">
              <a:rPr lang="en-US" smtClean="0"/>
              <a:pPr/>
              <a:t>‹#›</a:t>
            </a:fld>
            <a:endParaRPr lang="en-US"/>
          </a:p>
        </p:txBody>
      </p:sp>
      <p:sp>
        <p:nvSpPr>
          <p:cNvPr id="5" name="Content Placeholder 2"/>
          <p:cNvSpPr>
            <a:spLocks noGrp="1"/>
          </p:cNvSpPr>
          <p:nvPr>
            <p:ph idx="13" hasCustomPrompt="1"/>
          </p:nvPr>
        </p:nvSpPr>
        <p:spPr>
          <a:xfrm>
            <a:off x="603251" y="1489246"/>
            <a:ext cx="51879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7" name="Content Placeholder 2"/>
          <p:cNvSpPr>
            <a:spLocks noGrp="1"/>
          </p:cNvSpPr>
          <p:nvPr>
            <p:ph idx="14" hasCustomPrompt="1"/>
          </p:nvPr>
        </p:nvSpPr>
        <p:spPr>
          <a:xfrm>
            <a:off x="5949950" y="1489246"/>
            <a:ext cx="56324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add image or figure</a:t>
            </a:r>
          </a:p>
        </p:txBody>
      </p:sp>
    </p:spTree>
    <p:extLst>
      <p:ext uri="{BB962C8B-B14F-4D97-AF65-F5344CB8AC3E}">
        <p14:creationId xmlns:p14="http://schemas.microsoft.com/office/powerpoint/2010/main" val="3085303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a:t>
            </a:r>
            <a:br>
              <a:rPr lang="en-US" dirty="0"/>
            </a:br>
            <a:r>
              <a:rPr lang="en-US" dirty="0"/>
              <a:t>One or Two Lines</a:t>
            </a:r>
          </a:p>
        </p:txBody>
      </p:sp>
      <p:sp>
        <p:nvSpPr>
          <p:cNvPr id="5" name="Slide Number Placeholder 4"/>
          <p:cNvSpPr>
            <a:spLocks noGrp="1"/>
          </p:cNvSpPr>
          <p:nvPr>
            <p:ph type="sldNum" sz="quarter" idx="12"/>
          </p:nvPr>
        </p:nvSpPr>
        <p:spPr>
          <a:xfrm>
            <a:off x="9291897" y="6339557"/>
            <a:ext cx="2844800" cy="365125"/>
          </a:xfrm>
        </p:spPr>
        <p:txBody>
          <a:bodyPr/>
          <a:lstStyle/>
          <a:p>
            <a:fld id="{511E60E2-5F03-4AD1-8874-AA9ACC93B38D}" type="slidenum">
              <a:rPr lang="en-US" smtClean="0"/>
              <a:t>‹#›</a:t>
            </a:fld>
            <a:endParaRPr lang="en-US"/>
          </a:p>
        </p:txBody>
      </p:sp>
    </p:spTree>
    <p:extLst>
      <p:ext uri="{BB962C8B-B14F-4D97-AF65-F5344CB8AC3E}">
        <p14:creationId xmlns:p14="http://schemas.microsoft.com/office/powerpoint/2010/main" val="59859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91897" y="6339557"/>
            <a:ext cx="2844800" cy="365125"/>
          </a:xfrm>
        </p:spPr>
        <p:txBody>
          <a:bodyPr/>
          <a:lstStyle/>
          <a:p>
            <a:fld id="{511E60E2-5F03-4AD1-8874-AA9ACC93B38D}" type="slidenum">
              <a:rPr lang="en-US" smtClean="0"/>
              <a:t>‹#›</a:t>
            </a:fld>
            <a:endParaRPr lang="en-US"/>
          </a:p>
        </p:txBody>
      </p:sp>
      <p:sp>
        <p:nvSpPr>
          <p:cNvPr id="14" name="Subtitle 2"/>
          <p:cNvSpPr>
            <a:spLocks noGrp="1"/>
          </p:cNvSpPr>
          <p:nvPr>
            <p:ph type="subTitle" idx="1" hasCustomPrompt="1"/>
          </p:nvPr>
        </p:nvSpPr>
        <p:spPr>
          <a:xfrm>
            <a:off x="914400" y="3048000"/>
            <a:ext cx="10363200" cy="533400"/>
          </a:xfrm>
        </p:spPr>
        <p:txBody>
          <a:bodyPr>
            <a:normAutofit/>
          </a:bodyPr>
          <a:lstStyle>
            <a:lvl1pPr marL="0" indent="0" algn="ctr">
              <a:buNone/>
              <a:defRPr sz="2000" baseline="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Blank Slide</a:t>
            </a:r>
          </a:p>
        </p:txBody>
      </p:sp>
    </p:spTree>
    <p:extLst>
      <p:ext uri="{BB962C8B-B14F-4D97-AF65-F5344CB8AC3E}">
        <p14:creationId xmlns:p14="http://schemas.microsoft.com/office/powerpoint/2010/main" val="398880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No Footer">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582400" y="6348610"/>
            <a:ext cx="554297" cy="365125"/>
          </a:xfrm>
          <a:prstGeom prst="rect">
            <a:avLst/>
          </a:prstGeom>
        </p:spPr>
        <p:txBody>
          <a:bodyPr vert="horz" lIns="91440" tIns="45720" rIns="91440" bIns="45720" rtlCol="0" anchor="ctr"/>
          <a:lstStyle>
            <a:lvl1pPr algn="r">
              <a:defRPr sz="1200">
                <a:solidFill>
                  <a:srgbClr val="1946BA"/>
                </a:solidFill>
                <a:latin typeface="Gill Sans Std" pitchFamily="34" charset="0"/>
              </a:defRPr>
            </a:lvl1pPr>
          </a:lstStyle>
          <a:p>
            <a:fld id="{511E60E2-5F03-4AD1-8874-AA9ACC93B38D}"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2284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Lin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a:t>
            </a:r>
            <a:br>
              <a:rPr lang="en-US" dirty="0"/>
            </a:br>
            <a:r>
              <a:rPr lang="en-US" dirty="0"/>
              <a:t>One or Two Lines</a:t>
            </a:r>
          </a:p>
        </p:txBody>
      </p:sp>
      <p:sp>
        <p:nvSpPr>
          <p:cNvPr id="5" name="Slide Number Placeholder 4"/>
          <p:cNvSpPr>
            <a:spLocks noGrp="1"/>
          </p:cNvSpPr>
          <p:nvPr>
            <p:ph type="sldNum" sz="quarter" idx="12"/>
          </p:nvPr>
        </p:nvSpPr>
        <p:spPr>
          <a:xfrm>
            <a:off x="11582400" y="6348610"/>
            <a:ext cx="554297" cy="365125"/>
          </a:xfrm>
        </p:spPr>
        <p:txBody>
          <a:bodyPr/>
          <a:lstStyle/>
          <a:p>
            <a:fld id="{511E60E2-5F03-4AD1-8874-AA9ACC93B38D}" type="slidenum">
              <a:rPr lang="en-US" smtClean="0"/>
              <a:pPr/>
              <a:t>‹#›</a:t>
            </a:fld>
            <a:endParaRPr lang="en-US"/>
          </a:p>
        </p:txBody>
      </p:sp>
    </p:spTree>
    <p:extLst>
      <p:ext uri="{BB962C8B-B14F-4D97-AF65-F5344CB8AC3E}">
        <p14:creationId xmlns:p14="http://schemas.microsoft.com/office/powerpoint/2010/main" val="226116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8223" y="6339557"/>
            <a:ext cx="568475" cy="365125"/>
          </a:xfrm>
        </p:spPr>
        <p:txBody>
          <a:bodyPr/>
          <a:lstStyle/>
          <a:p>
            <a:fld id="{511E60E2-5F03-4AD1-8874-AA9ACC93B38D}" type="slidenum">
              <a:rPr lang="en-US" smtClean="0"/>
              <a:pPr/>
              <a:t>‹#›</a:t>
            </a:fld>
            <a:endParaRPr lang="en-US"/>
          </a:p>
        </p:txBody>
      </p:sp>
      <p:sp>
        <p:nvSpPr>
          <p:cNvPr id="6" name="Title 1"/>
          <p:cNvSpPr>
            <a:spLocks noGrp="1"/>
          </p:cNvSpPr>
          <p:nvPr>
            <p:ph type="ctrTitle" hasCustomPrompt="1"/>
          </p:nvPr>
        </p:nvSpPr>
        <p:spPr>
          <a:xfrm>
            <a:off x="1105787" y="1234065"/>
            <a:ext cx="9980427" cy="1905000"/>
          </a:xfrm>
        </p:spPr>
        <p:txBody>
          <a:bodyPr>
            <a:normAutofit/>
          </a:bodyPr>
          <a:lstStyle>
            <a:lvl1pPr algn="ctr">
              <a:lnSpc>
                <a:spcPts val="5000"/>
              </a:lnSpc>
              <a:defRPr sz="4800">
                <a:solidFill>
                  <a:schemeClr val="bg1"/>
                </a:solidFill>
                <a:effectLst>
                  <a:outerShdw blurRad="38100" dist="38100" dir="2700000" algn="tl">
                    <a:srgbClr val="000000">
                      <a:alpha val="43137"/>
                    </a:srgbClr>
                  </a:outerShdw>
                </a:effectLst>
              </a:defRPr>
            </a:lvl1pPr>
          </a:lstStyle>
          <a:p>
            <a:r>
              <a:rPr lang="en-US" dirty="0"/>
              <a:t>Section Header</a:t>
            </a:r>
          </a:p>
        </p:txBody>
      </p:sp>
      <p:sp>
        <p:nvSpPr>
          <p:cNvPr id="7" name="Subtitle 2"/>
          <p:cNvSpPr>
            <a:spLocks noGrp="1"/>
          </p:cNvSpPr>
          <p:nvPr>
            <p:ph type="subTitle" idx="1" hasCustomPrompt="1"/>
          </p:nvPr>
        </p:nvSpPr>
        <p:spPr>
          <a:xfrm>
            <a:off x="914400" y="4414947"/>
            <a:ext cx="10363200" cy="886528"/>
          </a:xfrm>
        </p:spPr>
        <p:txBody>
          <a:bodyPr>
            <a:normAutofit/>
          </a:bodyPr>
          <a:lstStyle>
            <a:lvl1pPr marL="0" indent="0" algn="ctr">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59686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Line 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8403" y="27159"/>
            <a:ext cx="11582400" cy="751442"/>
          </a:xfrm>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userDrawn="1">
            <p:ph idx="1" hasCustomPrompt="1"/>
          </p:nvPr>
        </p:nvSpPr>
        <p:spPr>
          <a:xfrm>
            <a:off x="603251" y="982305"/>
            <a:ext cx="10979149" cy="5140029"/>
          </a:xfrm>
        </p:spPr>
        <p:txBody>
          <a:bodyPr>
            <a:normAutofit/>
          </a:bodyPr>
          <a:lstStyle>
            <a:lvl1pPr marL="228600" indent="-228600">
              <a:defRPr sz="2400" baseline="0"/>
            </a:lvl1pPr>
            <a:lvl2pPr>
              <a:lnSpc>
                <a:spcPts val="2600"/>
              </a:lnSpc>
              <a:defRPr sz="2200" baseline="0"/>
            </a:lvl2pPr>
            <a:lvl3pPr>
              <a:lnSpc>
                <a:spcPts val="22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userDrawn="1">
            <p:ph type="sldNum" sz="quarter" idx="12"/>
          </p:nvPr>
        </p:nvSpPr>
        <p:spPr>
          <a:xfrm>
            <a:off x="9291897" y="6339557"/>
            <a:ext cx="2844800" cy="365125"/>
          </a:xfrm>
        </p:spPr>
        <p:txBody>
          <a:bodyPr/>
          <a:lstStyle>
            <a:lvl1pPr>
              <a:defRPr sz="1200"/>
            </a:lvl1p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68418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 Line Title &amp;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403" y="-18106"/>
            <a:ext cx="11582400" cy="832923"/>
          </a:xfr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603251" y="982305"/>
            <a:ext cx="5384800" cy="5140029"/>
          </a:xfrm>
        </p:spPr>
        <p:txBody>
          <a:bodyPr/>
          <a:lstStyle>
            <a:lvl1pPr>
              <a:lnSpc>
                <a:spcPts val="3000"/>
              </a:lnSpc>
              <a:defRPr sz="240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203951" y="982305"/>
            <a:ext cx="5384800" cy="5140029"/>
          </a:xfrm>
        </p:spPr>
        <p:txBody>
          <a:bodyPr/>
          <a:lstStyle>
            <a:lvl1pPr>
              <a:lnSpc>
                <a:spcPts val="3000"/>
              </a:lnSpc>
              <a:defRPr sz="2400" baseline="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a:xfrm>
            <a:off x="9291897" y="6339557"/>
            <a:ext cx="2844800" cy="365125"/>
          </a:xfrm>
        </p:spPr>
        <p:txBody>
          <a:bodyPr/>
          <a:lstStyle/>
          <a:p>
            <a:fld id="{511E60E2-5F03-4AD1-8874-AA9ACC93B38D}" type="slidenum">
              <a:rPr lang="en-US" smtClean="0"/>
              <a:t>‹#›</a:t>
            </a:fld>
            <a:endParaRPr lang="en-US"/>
          </a:p>
        </p:txBody>
      </p:sp>
    </p:spTree>
    <p:extLst>
      <p:ext uri="{BB962C8B-B14F-4D97-AF65-F5344CB8AC3E}">
        <p14:creationId xmlns:p14="http://schemas.microsoft.com/office/powerpoint/2010/main" val="362813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Line Title and 3-Area">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8403" y="27159"/>
            <a:ext cx="11582400" cy="751442"/>
          </a:xfrm>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userDrawn="1">
            <p:ph idx="1" hasCustomPrompt="1"/>
          </p:nvPr>
        </p:nvSpPr>
        <p:spPr>
          <a:xfrm>
            <a:off x="603251" y="982305"/>
            <a:ext cx="10979149" cy="1970446"/>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userDrawn="1">
            <p:ph type="sldNum" sz="quarter" idx="12"/>
          </p:nvPr>
        </p:nvSpPr>
        <p:spPr>
          <a:xfrm>
            <a:off x="11565924" y="6339557"/>
            <a:ext cx="570773" cy="365125"/>
          </a:xfrm>
        </p:spPr>
        <p:txBody>
          <a:bodyPr/>
          <a:lstStyle>
            <a:lvl1pPr>
              <a:defRPr sz="1200"/>
            </a:lvl1pPr>
          </a:lstStyle>
          <a:p>
            <a:fld id="{511E60E2-5F03-4AD1-8874-AA9ACC93B38D}" type="slidenum">
              <a:rPr lang="en-US" smtClean="0"/>
              <a:pPr/>
              <a:t>‹#›</a:t>
            </a:fld>
            <a:endParaRPr lang="en-US" dirty="0"/>
          </a:p>
        </p:txBody>
      </p:sp>
      <p:sp>
        <p:nvSpPr>
          <p:cNvPr id="5" name="Content Placeholder 2"/>
          <p:cNvSpPr>
            <a:spLocks noGrp="1"/>
          </p:cNvSpPr>
          <p:nvPr>
            <p:ph idx="13" hasCustomPrompt="1"/>
          </p:nvPr>
        </p:nvSpPr>
        <p:spPr>
          <a:xfrm>
            <a:off x="603251" y="3030180"/>
            <a:ext cx="51879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7" name="Content Placeholder 2"/>
          <p:cNvSpPr>
            <a:spLocks noGrp="1"/>
          </p:cNvSpPr>
          <p:nvPr>
            <p:ph idx="14" hasCustomPrompt="1"/>
          </p:nvPr>
        </p:nvSpPr>
        <p:spPr>
          <a:xfrm>
            <a:off x="5949950" y="3030180"/>
            <a:ext cx="56324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add image or figure</a:t>
            </a:r>
          </a:p>
        </p:txBody>
      </p:sp>
    </p:spTree>
    <p:extLst>
      <p:ext uri="{BB962C8B-B14F-4D97-AF65-F5344CB8AC3E}">
        <p14:creationId xmlns:p14="http://schemas.microsoft.com/office/powerpoint/2010/main" val="263737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Line Title and 3-Area Al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8403" y="27159"/>
            <a:ext cx="11582400" cy="751442"/>
          </a:xfrm>
        </p:spPr>
        <p:txBody>
          <a:bodyPr/>
          <a:lstStyle>
            <a:lvl1pPr>
              <a:defRPr>
                <a:solidFill>
                  <a:schemeClr val="bg1"/>
                </a:solidFill>
              </a:defRPr>
            </a:lvl1pPr>
          </a:lstStyle>
          <a:p>
            <a:r>
              <a:rPr lang="en-US" dirty="0"/>
              <a:t>Click to Edit Master Title</a:t>
            </a:r>
          </a:p>
        </p:txBody>
      </p:sp>
      <p:sp>
        <p:nvSpPr>
          <p:cNvPr id="3" name="Content Placeholder 2"/>
          <p:cNvSpPr>
            <a:spLocks noGrp="1"/>
          </p:cNvSpPr>
          <p:nvPr userDrawn="1">
            <p:ph idx="1" hasCustomPrompt="1"/>
          </p:nvPr>
        </p:nvSpPr>
        <p:spPr>
          <a:xfrm>
            <a:off x="603251" y="4148838"/>
            <a:ext cx="10979149" cy="1970446"/>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userDrawn="1">
            <p:ph type="sldNum" sz="quarter" idx="12"/>
          </p:nvPr>
        </p:nvSpPr>
        <p:spPr>
          <a:xfrm>
            <a:off x="11565924" y="6339557"/>
            <a:ext cx="570773" cy="365125"/>
          </a:xfrm>
        </p:spPr>
        <p:txBody>
          <a:bodyPr/>
          <a:lstStyle>
            <a:lvl1pPr>
              <a:defRPr sz="1200"/>
            </a:lvl1pPr>
          </a:lstStyle>
          <a:p>
            <a:fld id="{511E60E2-5F03-4AD1-8874-AA9ACC93B38D}" type="slidenum">
              <a:rPr lang="en-US" smtClean="0"/>
              <a:pPr/>
              <a:t>‹#›</a:t>
            </a:fld>
            <a:endParaRPr lang="en-US" dirty="0"/>
          </a:p>
        </p:txBody>
      </p:sp>
      <p:sp>
        <p:nvSpPr>
          <p:cNvPr id="5" name="Content Placeholder 2"/>
          <p:cNvSpPr>
            <a:spLocks noGrp="1"/>
          </p:cNvSpPr>
          <p:nvPr>
            <p:ph idx="13" hasCustomPrompt="1"/>
          </p:nvPr>
        </p:nvSpPr>
        <p:spPr>
          <a:xfrm>
            <a:off x="603251" y="990293"/>
            <a:ext cx="51879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7" name="Content Placeholder 2"/>
          <p:cNvSpPr>
            <a:spLocks noGrp="1"/>
          </p:cNvSpPr>
          <p:nvPr>
            <p:ph idx="14" hasCustomPrompt="1"/>
          </p:nvPr>
        </p:nvSpPr>
        <p:spPr>
          <a:xfrm>
            <a:off x="5949950" y="990293"/>
            <a:ext cx="5632449" cy="3094395"/>
          </a:xfrm>
        </p:spPr>
        <p:txBody>
          <a:bodyPr>
            <a:normAutofit/>
          </a:bodyPr>
          <a:lstStyle>
            <a:lvl1pPr marL="228600" indent="-228600">
              <a:lnSpc>
                <a:spcPct val="100000"/>
              </a:lnSpc>
              <a:defRPr sz="2400" baseline="0"/>
            </a:lvl1pPr>
            <a:lvl2pPr>
              <a:lnSpc>
                <a:spcPct val="100000"/>
              </a:lnSpc>
              <a:defRPr sz="2200" baseline="0"/>
            </a:lvl2pPr>
            <a:lvl3pPr>
              <a:lnSpc>
                <a:spcPct val="100000"/>
              </a:lnSpc>
              <a:defRPr sz="2000"/>
            </a:lvl3pPr>
          </a:lstStyle>
          <a:p>
            <a:pPr lvl="0"/>
            <a:r>
              <a:rPr lang="en-US" dirty="0"/>
              <a:t>Click to add image or figure</a:t>
            </a:r>
          </a:p>
        </p:txBody>
      </p:sp>
    </p:spTree>
    <p:extLst>
      <p:ext uri="{BB962C8B-B14F-4D97-AF65-F5344CB8AC3E}">
        <p14:creationId xmlns:p14="http://schemas.microsoft.com/office/powerpoint/2010/main" val="133267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Line Title Only">
    <p:spTree>
      <p:nvGrpSpPr>
        <p:cNvPr id="1" name=""/>
        <p:cNvGrpSpPr/>
        <p:nvPr/>
      </p:nvGrpSpPr>
      <p:grpSpPr>
        <a:xfrm>
          <a:off x="0" y="0"/>
          <a:ext cx="0" cy="0"/>
          <a:chOff x="0" y="0"/>
          <a:chExt cx="0" cy="0"/>
        </a:xfrm>
      </p:grpSpPr>
      <p:sp>
        <p:nvSpPr>
          <p:cNvPr id="8" name="TextBox 7"/>
          <p:cNvSpPr txBox="1"/>
          <p:nvPr userDrawn="1"/>
        </p:nvSpPr>
        <p:spPr>
          <a:xfrm>
            <a:off x="4165600" y="6177280"/>
            <a:ext cx="3860800" cy="179070"/>
          </a:xfrm>
          <a:prstGeom prst="rect">
            <a:avLst/>
          </a:prstGeom>
          <a:noFill/>
          <a:effectLst>
            <a:outerShdw blurRad="50800" dist="38100" dir="2700000" algn="tl" rotWithShape="0">
              <a:prstClr val="black">
                <a:alpha val="40000"/>
              </a:prstClr>
            </a:outerShdw>
          </a:effectLst>
        </p:spPr>
        <p:txBody>
          <a:bodyPr vert="horz" wrap="square" lIns="91440" tIns="45720" rIns="91440" bIns="45720" rtlCol="0" anchor="ctr" anchorCtr="0">
            <a:no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24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Black" pitchFamily="34" charset="0"/>
              <a:ea typeface="+mn-ea"/>
              <a:cs typeface="Arial" pitchFamily="34" charset="0"/>
            </a:endParaRPr>
          </a:p>
        </p:txBody>
      </p:sp>
      <p:sp>
        <p:nvSpPr>
          <p:cNvPr id="9" name="Title 1"/>
          <p:cNvSpPr>
            <a:spLocks noGrp="1"/>
          </p:cNvSpPr>
          <p:nvPr>
            <p:ph type="title" hasCustomPrompt="1"/>
          </p:nvPr>
        </p:nvSpPr>
        <p:spPr>
          <a:xfrm>
            <a:off x="458403" y="27159"/>
            <a:ext cx="11582400" cy="751442"/>
          </a:xfrm>
        </p:spPr>
        <p:txBody>
          <a:bodyPr/>
          <a:lstStyle>
            <a:lvl1pPr>
              <a:defRPr>
                <a:solidFill>
                  <a:schemeClr val="bg1"/>
                </a:solidFill>
              </a:defRPr>
            </a:lvl1pPr>
          </a:lstStyle>
          <a:p>
            <a:r>
              <a:rPr lang="en-US" dirty="0"/>
              <a:t>Click to Edit Master Title</a:t>
            </a:r>
          </a:p>
        </p:txBody>
      </p:sp>
      <p:sp>
        <p:nvSpPr>
          <p:cNvPr id="10" name="Slide Number Placeholder 5"/>
          <p:cNvSpPr>
            <a:spLocks noGrp="1"/>
          </p:cNvSpPr>
          <p:nvPr>
            <p:ph type="sldNum" sz="quarter" idx="12"/>
          </p:nvPr>
        </p:nvSpPr>
        <p:spPr>
          <a:xfrm>
            <a:off x="11587125" y="6339557"/>
            <a:ext cx="549572" cy="365125"/>
          </a:xfrm>
        </p:spPr>
        <p:txBody>
          <a:bodyPr/>
          <a:lstStyle/>
          <a:p>
            <a:fld id="{511E60E2-5F03-4AD1-8874-AA9ACC93B38D}" type="slidenum">
              <a:rPr lang="en-US" smtClean="0"/>
              <a:pPr/>
              <a:t>‹#›</a:t>
            </a:fld>
            <a:endParaRPr lang="en-US"/>
          </a:p>
        </p:txBody>
      </p:sp>
    </p:spTree>
    <p:extLst>
      <p:ext uri="{BB962C8B-B14F-4D97-AF65-F5344CB8AC3E}">
        <p14:creationId xmlns:p14="http://schemas.microsoft.com/office/powerpoint/2010/main" val="312651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defRPr>
                <a:solidFill>
                  <a:schemeClr val="bg1"/>
                </a:solidFill>
              </a:defRPr>
            </a:lvl1pPr>
          </a:lstStyle>
          <a:p>
            <a:r>
              <a:rPr lang="en-US" dirty="0"/>
              <a:t>Click to Edit Master Title</a:t>
            </a:r>
            <a:br>
              <a:rPr lang="en-US" dirty="0"/>
            </a:br>
            <a:r>
              <a:rPr lang="en-US" dirty="0"/>
              <a:t>One or Two Lines</a:t>
            </a:r>
          </a:p>
        </p:txBody>
      </p:sp>
      <p:sp>
        <p:nvSpPr>
          <p:cNvPr id="3" name="Content Placeholder 2"/>
          <p:cNvSpPr>
            <a:spLocks noGrp="1"/>
          </p:cNvSpPr>
          <p:nvPr userDrawn="1">
            <p:ph idx="1" hasCustomPrompt="1"/>
          </p:nvPr>
        </p:nvSpPr>
        <p:spPr>
          <a:xfrm>
            <a:off x="603251" y="1489300"/>
            <a:ext cx="10979149" cy="4567468"/>
          </a:xfrm>
        </p:spPr>
        <p:txBody>
          <a:bodyPr>
            <a:normAutofit/>
          </a:bodyPr>
          <a:lstStyle>
            <a:lvl1pPr marL="228600" indent="-228600">
              <a:defRPr sz="2400" baseline="0"/>
            </a:lvl1pPr>
            <a:lvl2pPr>
              <a:lnSpc>
                <a:spcPts val="2600"/>
              </a:lnSpc>
              <a:defRPr sz="2200" baseline="0"/>
            </a:lvl2pPr>
            <a:lvl3pPr>
              <a:lnSpc>
                <a:spcPts val="22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userDrawn="1">
            <p:ph type="sldNum" sz="quarter" idx="12"/>
          </p:nvPr>
        </p:nvSpPr>
        <p:spPr>
          <a:xfrm>
            <a:off x="9291897" y="6339557"/>
            <a:ext cx="2844800" cy="365125"/>
          </a:xfrm>
        </p:spPr>
        <p:txBody>
          <a:bodyPr/>
          <a:lstStyle/>
          <a:p>
            <a:fld id="{511E60E2-5F03-4AD1-8874-AA9ACC93B38D}" type="slidenum">
              <a:rPr lang="en-US" smtClean="0"/>
              <a:t>‹#›</a:t>
            </a:fld>
            <a:endParaRPr lang="en-US"/>
          </a:p>
        </p:txBody>
      </p:sp>
    </p:spTree>
    <p:extLst>
      <p:ext uri="{BB962C8B-B14F-4D97-AF65-F5344CB8AC3E}">
        <p14:creationId xmlns:p14="http://schemas.microsoft.com/office/powerpoint/2010/main" val="206219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Line Title &amp;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a:t>
            </a:r>
            <a:br>
              <a:rPr lang="en-US" dirty="0"/>
            </a:br>
            <a:r>
              <a:rPr lang="en-US" dirty="0"/>
              <a:t>One or Two Lines</a:t>
            </a:r>
          </a:p>
        </p:txBody>
      </p:sp>
      <p:sp>
        <p:nvSpPr>
          <p:cNvPr id="3" name="Content Placeholder 2"/>
          <p:cNvSpPr>
            <a:spLocks noGrp="1"/>
          </p:cNvSpPr>
          <p:nvPr>
            <p:ph sz="half" idx="1" hasCustomPrompt="1"/>
          </p:nvPr>
        </p:nvSpPr>
        <p:spPr>
          <a:xfrm>
            <a:off x="603251" y="1492037"/>
            <a:ext cx="5384800" cy="4688445"/>
          </a:xfrm>
        </p:spPr>
        <p:txBody>
          <a:bodyPr/>
          <a:lstStyle>
            <a:lvl1pPr>
              <a:lnSpc>
                <a:spcPts val="3000"/>
              </a:lnSpc>
              <a:defRPr sz="240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203951" y="1492037"/>
            <a:ext cx="5384800" cy="4688445"/>
          </a:xfrm>
        </p:spPr>
        <p:txBody>
          <a:bodyPr/>
          <a:lstStyle>
            <a:lvl1pPr>
              <a:lnSpc>
                <a:spcPts val="3000"/>
              </a:lnSpc>
              <a:defRPr sz="2400" baseline="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a:xfrm>
            <a:off x="9291897" y="6339557"/>
            <a:ext cx="2844800" cy="365125"/>
          </a:xfrm>
        </p:spPr>
        <p:txBody>
          <a:bodyPr/>
          <a:lstStyle/>
          <a:p>
            <a:fld id="{511E60E2-5F03-4AD1-8874-AA9ACC93B38D}" type="slidenum">
              <a:rPr lang="en-US" smtClean="0"/>
              <a:t>‹#›</a:t>
            </a:fld>
            <a:endParaRPr lang="en-US"/>
          </a:p>
        </p:txBody>
      </p:sp>
    </p:spTree>
    <p:extLst>
      <p:ext uri="{BB962C8B-B14F-4D97-AF65-F5344CB8AC3E}">
        <p14:creationId xmlns:p14="http://schemas.microsoft.com/office/powerpoint/2010/main" val="210883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58403" y="81477"/>
            <a:ext cx="11582400" cy="1143000"/>
          </a:xfrm>
          <a:prstGeom prst="rect">
            <a:avLst/>
          </a:prstGeom>
        </p:spPr>
        <p:txBody>
          <a:bodyPr vert="horz" lIns="91440" tIns="45720" rIns="91440" bIns="45720" rtlCol="0" anchor="ctr">
            <a:normAutofit/>
          </a:bodyPr>
          <a:lstStyle/>
          <a:p>
            <a:r>
              <a:rPr lang="en-US" dirty="0"/>
              <a:t>Click to Edit Master Title</a:t>
            </a:r>
            <a:br>
              <a:rPr lang="en-US" dirty="0"/>
            </a:br>
            <a:r>
              <a:rPr lang="en-US" dirty="0"/>
              <a:t>One or Two Lines</a:t>
            </a:r>
          </a:p>
        </p:txBody>
      </p:sp>
      <p:sp>
        <p:nvSpPr>
          <p:cNvPr id="3" name="Text Placeholder 2"/>
          <p:cNvSpPr>
            <a:spLocks noGrp="1"/>
          </p:cNvSpPr>
          <p:nvPr>
            <p:ph type="body" idx="1"/>
          </p:nvPr>
        </p:nvSpPr>
        <p:spPr>
          <a:xfrm>
            <a:off x="603251" y="1600201"/>
            <a:ext cx="10979149" cy="4525963"/>
          </a:xfrm>
          <a:prstGeom prst="rect">
            <a:avLst/>
          </a:prstGeom>
        </p:spPr>
        <p:txBody>
          <a:bodyPr vert="horz" lIns="91440" tIns="45720" rIns="91440" bIns="45720" rtlCol="0">
            <a:normAutofit/>
          </a:body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p:ph type="sldNum" sz="quarter" idx="4"/>
          </p:nvPr>
        </p:nvSpPr>
        <p:spPr>
          <a:xfrm>
            <a:off x="9291897" y="6339557"/>
            <a:ext cx="2844800" cy="365125"/>
          </a:xfrm>
          <a:prstGeom prst="rect">
            <a:avLst/>
          </a:prstGeom>
        </p:spPr>
        <p:txBody>
          <a:bodyPr vert="horz" lIns="91440" tIns="45720" rIns="91440" bIns="45720" rtlCol="0" anchor="ctr"/>
          <a:lstStyle>
            <a:lvl1pPr algn="r">
              <a:defRPr sz="1200">
                <a:solidFill>
                  <a:schemeClr val="bg1"/>
                </a:solidFill>
                <a:latin typeface="Gill Sans Std" pitchFamily="34" charset="0"/>
              </a:defRPr>
            </a:lvl1p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37248854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9" r:id="rId5"/>
    <p:sldLayoutId id="2147483660" r:id="rId6"/>
    <p:sldLayoutId id="2147483661" r:id="rId7"/>
    <p:sldLayoutId id="2147483656" r:id="rId8"/>
    <p:sldLayoutId id="2147483657" r:id="rId9"/>
    <p:sldLayoutId id="2147483662" r:id="rId10"/>
    <p:sldLayoutId id="2147483663" r:id="rId11"/>
    <p:sldLayoutId id="2147483654" r:id="rId12"/>
    <p:sldLayoutId id="2147483655" r:id="rId13"/>
    <p:sldLayoutId id="2147483664" r:id="rId14"/>
    <p:sldLayoutId id="2147483665" r:id="rId15"/>
  </p:sldLayoutIdLst>
  <p:hf hdr="0"/>
  <p:txStyles>
    <p:titleStyle>
      <a:lvl1pPr algn="l" defTabSz="914400" rtl="0" eaLnBrk="1" latinLnBrk="0" hangingPunct="1">
        <a:lnSpc>
          <a:spcPts val="4000"/>
        </a:lnSpc>
        <a:spcBef>
          <a:spcPct val="0"/>
        </a:spcBef>
        <a:buNone/>
        <a:defRPr sz="3600" b="1" i="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j-ea"/>
          <a:cs typeface="+mj-cs"/>
        </a:defRPr>
      </a:lvl1pPr>
    </p:titleStyle>
    <p:bodyStyle>
      <a:lvl1pPr marL="228600" indent="-228600" algn="l" defTabSz="914400" rtl="0" eaLnBrk="1" latinLnBrk="0" hangingPunct="1">
        <a:spcBef>
          <a:spcPct val="20000"/>
        </a:spcBef>
        <a:buFont typeface="Wingdings" panose="05000000000000000000" pitchFamily="2" charset="2"/>
        <a:buChar char="§"/>
        <a:defRPr sz="2400" b="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1pPr>
      <a:lvl2pPr marL="742950" indent="-285750" algn="l" defTabSz="914400" rtl="0" eaLnBrk="1" latinLnBrk="0" hangingPunct="1">
        <a:lnSpc>
          <a:spcPts val="2600"/>
        </a:lnSpc>
        <a:spcBef>
          <a:spcPct val="20000"/>
        </a:spcBef>
        <a:buFont typeface="Arial" panose="020B0604020202020204" pitchFamily="34" charset="0"/>
        <a:buChar char="–"/>
        <a:defRPr sz="220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2pPr>
      <a:lvl3pPr marL="1082675" indent="-168275" algn="l" defTabSz="914400" rtl="0" eaLnBrk="1" latinLnBrk="0" hangingPunct="1">
        <a:lnSpc>
          <a:spcPts val="2200"/>
        </a:lnSpc>
        <a:spcBef>
          <a:spcPct val="20000"/>
        </a:spcBef>
        <a:buFont typeface="Arial" panose="020B0604020202020204" pitchFamily="34" charset="0"/>
        <a:buChar char="•"/>
        <a:defRPr sz="200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S:\Graphics\FTapia\67-Bates%20PPT\oldaerial.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1E60E2-5F03-4AD1-8874-AA9ACC93B38D}" type="slidenum">
              <a:rPr lang="en-US" smtClean="0"/>
              <a:pPr/>
              <a:t>1</a:t>
            </a:fld>
            <a:endParaRPr lang="en-US" dirty="0"/>
          </a:p>
        </p:txBody>
      </p:sp>
      <p:sp>
        <p:nvSpPr>
          <p:cNvPr id="5" name="Title 4"/>
          <p:cNvSpPr>
            <a:spLocks noGrp="1"/>
          </p:cNvSpPr>
          <p:nvPr>
            <p:ph type="ctrTitle"/>
          </p:nvPr>
        </p:nvSpPr>
        <p:spPr>
          <a:xfrm>
            <a:off x="2001376" y="1550920"/>
            <a:ext cx="8189248" cy="1905000"/>
          </a:xfrm>
        </p:spPr>
        <p:txBody>
          <a:bodyPr>
            <a:normAutofit/>
          </a:bodyPr>
          <a:lstStyle/>
          <a:p>
            <a:r>
              <a:rPr lang="en-US" dirty="0"/>
              <a:t>Southwest Research Institute</a:t>
            </a:r>
            <a:r>
              <a:rPr lang="en-US" sz="2800" baseline="60000" dirty="0"/>
              <a:t>®</a:t>
            </a:r>
            <a:endParaRPr lang="en-US" dirty="0"/>
          </a:p>
        </p:txBody>
      </p:sp>
      <p:sp>
        <p:nvSpPr>
          <p:cNvPr id="6" name="Subtitle 5"/>
          <p:cNvSpPr>
            <a:spLocks noGrp="1"/>
          </p:cNvSpPr>
          <p:nvPr>
            <p:ph type="subTitle" idx="1"/>
          </p:nvPr>
        </p:nvSpPr>
        <p:spPr>
          <a:xfrm>
            <a:off x="2209800" y="4498926"/>
            <a:ext cx="7772400" cy="886528"/>
          </a:xfrm>
        </p:spPr>
        <p:txBody>
          <a:bodyPr vert="horz" lIns="91440" tIns="45720" rIns="91440" bIns="45720" rtlCol="0" anchor="t">
            <a:normAutofit lnSpcReduction="10000"/>
          </a:bodyPr>
          <a:lstStyle/>
          <a:p>
            <a:r>
              <a:rPr lang="en-US" dirty="0"/>
              <a:t>Overview Presentation</a:t>
            </a:r>
          </a:p>
          <a:p>
            <a:r>
              <a:rPr lang="en-US" dirty="0">
                <a:latin typeface="Gill Sans MT"/>
              </a:rPr>
              <a:t>March 12, 2024</a:t>
            </a:r>
          </a:p>
          <a:p>
            <a:endParaRPr lang="en-US" dirty="0"/>
          </a:p>
        </p:txBody>
      </p:sp>
      <p:sp>
        <p:nvSpPr>
          <p:cNvPr id="7" name="Subtitle 5">
            <a:extLst>
              <a:ext uri="{FF2B5EF4-FFF2-40B4-BE49-F238E27FC236}">
                <a16:creationId xmlns:a16="http://schemas.microsoft.com/office/drawing/2014/main" id="{97A95CD6-E06A-4CBC-95E4-63818418F5F4}"/>
              </a:ext>
            </a:extLst>
          </p:cNvPr>
          <p:cNvSpPr txBox="1">
            <a:spLocks/>
          </p:cNvSpPr>
          <p:nvPr/>
        </p:nvSpPr>
        <p:spPr>
          <a:xfrm>
            <a:off x="2209800" y="3363699"/>
            <a:ext cx="7772400" cy="8865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Wingdings" panose="05000000000000000000" pitchFamily="2" charset="2"/>
              <a:buNone/>
              <a:defRPr sz="2400" b="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1pPr>
            <a:lvl2pPr marL="457200" indent="0" algn="ctr" defTabSz="914400" rtl="0" eaLnBrk="1" latinLnBrk="0" hangingPunct="1">
              <a:lnSpc>
                <a:spcPts val="2600"/>
              </a:lnSpc>
              <a:spcBef>
                <a:spcPct val="20000"/>
              </a:spcBef>
              <a:buFont typeface="Arial" panose="020B0604020202020204" pitchFamily="34" charset="0"/>
              <a:buNone/>
              <a:defRPr sz="2200" kern="1200" baseline="0">
                <a:solidFill>
                  <a:schemeClr val="tx1">
                    <a:tint val="75000"/>
                  </a:schemeClr>
                </a:solidFill>
                <a:effectLst>
                  <a:outerShdw blurRad="38100" dist="38100" dir="2700000" algn="tl">
                    <a:srgbClr val="000000">
                      <a:alpha val="43137"/>
                    </a:srgbClr>
                  </a:outerShdw>
                </a:effectLst>
                <a:latin typeface="Gill Sans MT" panose="020B0502020104020203" pitchFamily="34" charset="0"/>
                <a:ea typeface="+mn-ea"/>
                <a:cs typeface="+mn-cs"/>
              </a:defRPr>
            </a:lvl2pPr>
            <a:lvl3pPr marL="914400" indent="0" algn="ctr" defTabSz="914400" rtl="0" eaLnBrk="1" latinLnBrk="0" hangingPunct="1">
              <a:lnSpc>
                <a:spcPts val="2200"/>
              </a:lnSpc>
              <a:spcBef>
                <a:spcPct val="20000"/>
              </a:spcBef>
              <a:buFont typeface="Arial" panose="020B0604020202020204" pitchFamily="34" charset="0"/>
              <a:buNone/>
              <a:defRPr sz="2000" kern="1200" baseline="0">
                <a:solidFill>
                  <a:schemeClr val="tx1">
                    <a:tint val="75000"/>
                  </a:schemeClr>
                </a:solidFill>
                <a:effectLst>
                  <a:outerShdw blurRad="38100" dist="38100" dir="2700000" algn="tl">
                    <a:srgbClr val="000000">
                      <a:alpha val="43137"/>
                    </a:srgbClr>
                  </a:outerShdw>
                </a:effectLst>
                <a:latin typeface="Gill Sans MT" panose="020B0502020104020203"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i="1" dirty="0"/>
              <a:t>Benefiting government, industry and the public</a:t>
            </a:r>
            <a:br>
              <a:rPr lang="en-US" sz="2400" i="1" dirty="0"/>
            </a:br>
            <a:r>
              <a:rPr lang="en-US" sz="2400" i="1" dirty="0"/>
              <a:t>through innovative science and technology</a:t>
            </a:r>
          </a:p>
          <a:p>
            <a:endParaRPr lang="en-US" sz="2400" dirty="0"/>
          </a:p>
        </p:txBody>
      </p:sp>
    </p:spTree>
    <p:extLst>
      <p:ext uri="{BB962C8B-B14F-4D97-AF65-F5344CB8AC3E}">
        <p14:creationId xmlns:p14="http://schemas.microsoft.com/office/powerpoint/2010/main" val="14738185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SwRI Organization Chart</a:t>
            </a:r>
          </a:p>
        </p:txBody>
      </p:sp>
      <p:sp>
        <p:nvSpPr>
          <p:cNvPr id="4" name="Slide Number Placeholder 3"/>
          <p:cNvSpPr>
            <a:spLocks noGrp="1"/>
          </p:cNvSpPr>
          <p:nvPr>
            <p:ph type="sldNum" sz="quarter" idx="12"/>
          </p:nvPr>
        </p:nvSpPr>
        <p:spPr/>
        <p:txBody>
          <a:bodyPr/>
          <a:lstStyle/>
          <a:p>
            <a:fld id="{511E60E2-5F03-4AD1-8874-AA9ACC93B38D}" type="slidenum">
              <a:rPr lang="en-US" smtClean="0"/>
              <a:pPr/>
              <a:t>10</a:t>
            </a:fld>
            <a:endParaRPr lang="en-US" dirty="0"/>
          </a:p>
        </p:txBody>
      </p:sp>
      <p:sp>
        <p:nvSpPr>
          <p:cNvPr id="15" name="Line 6"/>
          <p:cNvSpPr>
            <a:spLocks noChangeShapeType="1"/>
          </p:cNvSpPr>
          <p:nvPr/>
        </p:nvSpPr>
        <p:spPr bwMode="auto">
          <a:xfrm flipV="1">
            <a:off x="4608720" y="3836479"/>
            <a:ext cx="0" cy="312574"/>
          </a:xfrm>
          <a:prstGeom prst="line">
            <a:avLst/>
          </a:prstGeom>
          <a:noFill/>
          <a:ln w="19050">
            <a:solidFill>
              <a:schemeClr val="bg1"/>
            </a:solidFill>
            <a:miter lim="800000"/>
            <a:headEnd/>
            <a:tailEnd/>
          </a:ln>
        </p:spPr>
        <p:txBody>
          <a:bodyPr/>
          <a:lstStyle/>
          <a:p>
            <a:pPr algn="ctr">
              <a:buNone/>
            </a:pPr>
            <a:endParaRPr lang="en-US" sz="1800">
              <a:effectLst/>
            </a:endParaRPr>
          </a:p>
        </p:txBody>
      </p:sp>
      <p:sp>
        <p:nvSpPr>
          <p:cNvPr id="17" name="Freeform 9"/>
          <p:cNvSpPr>
            <a:spLocks/>
          </p:cNvSpPr>
          <p:nvPr/>
        </p:nvSpPr>
        <p:spPr bwMode="auto">
          <a:xfrm>
            <a:off x="3129456" y="3830541"/>
            <a:ext cx="5970698" cy="276259"/>
          </a:xfrm>
          <a:custGeom>
            <a:avLst/>
            <a:gdLst>
              <a:gd name="T0" fmla="*/ 4185 w 4185"/>
              <a:gd name="T1" fmla="*/ 153 h 153"/>
              <a:gd name="T2" fmla="*/ 4185 w 4185"/>
              <a:gd name="T3" fmla="*/ 0 h 153"/>
              <a:gd name="T4" fmla="*/ 0 w 4185"/>
              <a:gd name="T5" fmla="*/ 0 h 153"/>
              <a:gd name="T6" fmla="*/ 0 w 4185"/>
              <a:gd name="T7" fmla="*/ 153 h 153"/>
              <a:gd name="T8" fmla="*/ 0 60000 65536"/>
              <a:gd name="T9" fmla="*/ 0 60000 65536"/>
              <a:gd name="T10" fmla="*/ 0 60000 65536"/>
              <a:gd name="T11" fmla="*/ 0 60000 65536"/>
              <a:gd name="T12" fmla="*/ 0 w 4185"/>
              <a:gd name="T13" fmla="*/ 0 h 153"/>
              <a:gd name="T14" fmla="*/ 4185 w 4185"/>
              <a:gd name="T15" fmla="*/ 153 h 153"/>
            </a:gdLst>
            <a:ahLst/>
            <a:cxnLst>
              <a:cxn ang="T8">
                <a:pos x="T0" y="T1"/>
              </a:cxn>
              <a:cxn ang="T9">
                <a:pos x="T2" y="T3"/>
              </a:cxn>
              <a:cxn ang="T10">
                <a:pos x="T4" y="T5"/>
              </a:cxn>
              <a:cxn ang="T11">
                <a:pos x="T6" y="T7"/>
              </a:cxn>
            </a:cxnLst>
            <a:rect l="T12" t="T13" r="T14" b="T15"/>
            <a:pathLst>
              <a:path w="4185" h="153">
                <a:moveTo>
                  <a:pt x="4185" y="153"/>
                </a:moveTo>
                <a:lnTo>
                  <a:pt x="4185" y="0"/>
                </a:lnTo>
                <a:lnTo>
                  <a:pt x="0" y="0"/>
                </a:lnTo>
                <a:lnTo>
                  <a:pt x="0" y="153"/>
                </a:lnTo>
              </a:path>
            </a:pathLst>
          </a:custGeom>
          <a:noFill/>
          <a:ln w="19050" cap="flat">
            <a:solidFill>
              <a:schemeClr val="bg1"/>
            </a:solidFill>
            <a:prstDash val="solid"/>
            <a:miter lim="800000"/>
            <a:headEnd/>
            <a:tailEnd/>
          </a:ln>
        </p:spPr>
        <p:txBody>
          <a:bodyPr/>
          <a:lstStyle/>
          <a:p>
            <a:pPr algn="ctr">
              <a:buNone/>
            </a:pPr>
            <a:endParaRPr lang="en-US" sz="1800">
              <a:effectLst/>
            </a:endParaRPr>
          </a:p>
        </p:txBody>
      </p:sp>
      <p:sp>
        <p:nvSpPr>
          <p:cNvPr id="20" name="Line 14"/>
          <p:cNvSpPr>
            <a:spLocks noChangeShapeType="1"/>
          </p:cNvSpPr>
          <p:nvPr/>
        </p:nvSpPr>
        <p:spPr bwMode="auto">
          <a:xfrm>
            <a:off x="6092389" y="2468881"/>
            <a:ext cx="23787" cy="2547041"/>
          </a:xfrm>
          <a:prstGeom prst="line">
            <a:avLst/>
          </a:prstGeom>
          <a:noFill/>
          <a:ln w="19050">
            <a:solidFill>
              <a:schemeClr val="bg1"/>
            </a:solidFill>
            <a:miter lim="800000"/>
            <a:headEnd/>
            <a:tailEnd/>
          </a:ln>
        </p:spPr>
        <p:txBody>
          <a:bodyPr/>
          <a:lstStyle/>
          <a:p>
            <a:pPr algn="ctr">
              <a:buNone/>
            </a:pPr>
            <a:endParaRPr lang="en-US" sz="1800">
              <a:effectLst/>
            </a:endParaRPr>
          </a:p>
        </p:txBody>
      </p:sp>
      <p:grpSp>
        <p:nvGrpSpPr>
          <p:cNvPr id="8" name="Group 7">
            <a:extLst>
              <a:ext uri="{FF2B5EF4-FFF2-40B4-BE49-F238E27FC236}">
                <a16:creationId xmlns:a16="http://schemas.microsoft.com/office/drawing/2014/main" id="{6924533B-5F33-1A12-B624-89B885BB1CED}"/>
              </a:ext>
            </a:extLst>
          </p:cNvPr>
          <p:cNvGrpSpPr/>
          <p:nvPr/>
        </p:nvGrpSpPr>
        <p:grpSpPr>
          <a:xfrm>
            <a:off x="4100904" y="4078844"/>
            <a:ext cx="1016000" cy="733425"/>
            <a:chOff x="3338899" y="4078843"/>
            <a:chExt cx="1016000" cy="733425"/>
          </a:xfrm>
        </p:grpSpPr>
        <p:sp>
          <p:nvSpPr>
            <p:cNvPr id="33" name="Rectangle 29">
              <a:hlinkClick r:id="" action="ppaction://noaction"/>
            </p:cNvPr>
            <p:cNvSpPr>
              <a:spLocks noChangeArrowheads="1"/>
            </p:cNvSpPr>
            <p:nvPr/>
          </p:nvSpPr>
          <p:spPr bwMode="auto">
            <a:xfrm>
              <a:off x="3338899" y="4078843"/>
              <a:ext cx="1016000" cy="733425"/>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34" name="Rectangle 59">
              <a:hlinkClick r:id="" action="ppaction://noaction"/>
            </p:cNvPr>
            <p:cNvSpPr>
              <a:spLocks noChangeArrowheads="1"/>
            </p:cNvSpPr>
            <p:nvPr/>
          </p:nvSpPr>
          <p:spPr bwMode="auto">
            <a:xfrm>
              <a:off x="3614743" y="4296855"/>
              <a:ext cx="469900" cy="280987"/>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effectLst/>
                </a:rPr>
                <a:t>Applied</a:t>
              </a:r>
              <a:br>
                <a:rPr lang="en-US" sz="1000" b="1" dirty="0">
                  <a:solidFill>
                    <a:srgbClr val="000000"/>
                  </a:solidFill>
                  <a:effectLst/>
                </a:rPr>
              </a:br>
              <a:r>
                <a:rPr lang="en-US" sz="1000" b="1" dirty="0">
                  <a:solidFill>
                    <a:srgbClr val="000000"/>
                  </a:solidFill>
                  <a:effectLst/>
                </a:rPr>
                <a:t>Power</a:t>
              </a:r>
              <a:endParaRPr lang="en-US" sz="1800" b="1" dirty="0">
                <a:effectLst/>
              </a:endParaRPr>
            </a:p>
          </p:txBody>
        </p:sp>
      </p:grpSp>
      <p:grpSp>
        <p:nvGrpSpPr>
          <p:cNvPr id="30" name="Group 29">
            <a:extLst>
              <a:ext uri="{FF2B5EF4-FFF2-40B4-BE49-F238E27FC236}">
                <a16:creationId xmlns:a16="http://schemas.microsoft.com/office/drawing/2014/main" id="{3CB8B046-0B59-4151-F091-580565DDD9F7}"/>
              </a:ext>
            </a:extLst>
          </p:cNvPr>
          <p:cNvGrpSpPr/>
          <p:nvPr/>
        </p:nvGrpSpPr>
        <p:grpSpPr>
          <a:xfrm>
            <a:off x="6406632" y="5293281"/>
            <a:ext cx="987571" cy="730250"/>
            <a:chOff x="4818463" y="5293281"/>
            <a:chExt cx="987571" cy="730250"/>
          </a:xfrm>
        </p:grpSpPr>
        <p:sp>
          <p:nvSpPr>
            <p:cNvPr id="36" name="Rectangle 27">
              <a:hlinkClick r:id="" action="ppaction://noaction"/>
            </p:cNvPr>
            <p:cNvSpPr>
              <a:spLocks noChangeArrowheads="1"/>
            </p:cNvSpPr>
            <p:nvPr/>
          </p:nvSpPr>
          <p:spPr bwMode="auto">
            <a:xfrm>
              <a:off x="4818463" y="5293281"/>
              <a:ext cx="987571" cy="730250"/>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37" name="Rectangle 61">
              <a:hlinkClick r:id="" action="ppaction://noaction"/>
            </p:cNvPr>
            <p:cNvSpPr>
              <a:spLocks noChangeArrowheads="1"/>
            </p:cNvSpPr>
            <p:nvPr/>
          </p:nvSpPr>
          <p:spPr bwMode="auto">
            <a:xfrm>
              <a:off x="4893909" y="5507167"/>
              <a:ext cx="844278" cy="282129"/>
            </a:xfrm>
            <a:prstGeom prst="rect">
              <a:avLst/>
            </a:prstGeom>
            <a:noFill/>
            <a:ln w="9525">
              <a:noFill/>
              <a:miter lim="800000"/>
              <a:headEnd/>
              <a:tailEnd/>
            </a:ln>
          </p:spPr>
          <p:txBody>
            <a:bodyPr wrap="square" lIns="0" tIns="0" rIns="0" bIns="0">
              <a:spAutoFit/>
            </a:bodyPr>
            <a:lstStyle/>
            <a:p>
              <a:pPr algn="ctr">
                <a:lnSpc>
                  <a:spcPts val="1100"/>
                </a:lnSpc>
                <a:buNone/>
              </a:pPr>
              <a:r>
                <a:rPr lang="en-US" sz="1000" b="1" dirty="0">
                  <a:solidFill>
                    <a:srgbClr val="000000"/>
                  </a:solidFill>
                  <a:effectLst/>
                </a:rPr>
                <a:t>Space</a:t>
              </a:r>
              <a:br>
                <a:rPr lang="en-US" sz="1000" b="1" dirty="0">
                  <a:solidFill>
                    <a:srgbClr val="000000"/>
                  </a:solidFill>
                  <a:effectLst/>
                </a:rPr>
              </a:br>
              <a:r>
                <a:rPr lang="en-US" sz="1000" b="1" dirty="0">
                  <a:solidFill>
                    <a:srgbClr val="000000"/>
                  </a:solidFill>
                  <a:effectLst/>
                </a:rPr>
                <a:t>Science</a:t>
              </a:r>
              <a:endParaRPr lang="en-US" sz="1800" b="1" dirty="0">
                <a:effectLst/>
              </a:endParaRPr>
            </a:p>
          </p:txBody>
        </p:sp>
      </p:grpSp>
      <p:grpSp>
        <p:nvGrpSpPr>
          <p:cNvPr id="9" name="Group 8">
            <a:extLst>
              <a:ext uri="{FF2B5EF4-FFF2-40B4-BE49-F238E27FC236}">
                <a16:creationId xmlns:a16="http://schemas.microsoft.com/office/drawing/2014/main" id="{DA13FA62-6B14-F918-AFF8-DCA88A91ED7C}"/>
              </a:ext>
            </a:extLst>
          </p:cNvPr>
          <p:cNvGrpSpPr/>
          <p:nvPr/>
        </p:nvGrpSpPr>
        <p:grpSpPr>
          <a:xfrm>
            <a:off x="5597534" y="4078844"/>
            <a:ext cx="1016000" cy="733425"/>
            <a:chOff x="4835529" y="4078843"/>
            <a:chExt cx="1016000" cy="733425"/>
          </a:xfrm>
        </p:grpSpPr>
        <p:sp>
          <p:nvSpPr>
            <p:cNvPr id="48" name="Rectangle 31">
              <a:hlinkClick r:id="" action="ppaction://noaction"/>
            </p:cNvPr>
            <p:cNvSpPr>
              <a:spLocks noChangeArrowheads="1"/>
            </p:cNvSpPr>
            <p:nvPr/>
          </p:nvSpPr>
          <p:spPr bwMode="auto">
            <a:xfrm>
              <a:off x="4835529" y="4078843"/>
              <a:ext cx="1016000" cy="733425"/>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49" name="Rectangle 78">
              <a:hlinkClick r:id="" action="ppaction://noaction"/>
            </p:cNvPr>
            <p:cNvSpPr>
              <a:spLocks noChangeArrowheads="1"/>
            </p:cNvSpPr>
            <p:nvPr/>
          </p:nvSpPr>
          <p:spPr bwMode="auto">
            <a:xfrm>
              <a:off x="5028390" y="4225417"/>
              <a:ext cx="631583" cy="423193"/>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rPr>
                <a:t>Chemistry</a:t>
              </a:r>
              <a:br>
                <a:rPr lang="en-US" sz="1000" b="1" dirty="0">
                  <a:solidFill>
                    <a:srgbClr val="000000"/>
                  </a:solidFill>
                </a:rPr>
              </a:br>
              <a:r>
                <a:rPr lang="en-US" sz="1000" b="1" dirty="0">
                  <a:solidFill>
                    <a:srgbClr val="000000"/>
                  </a:solidFill>
                </a:rPr>
                <a:t> &amp; Chemical</a:t>
              </a:r>
              <a:br>
                <a:rPr lang="en-US" sz="1000" b="1" dirty="0">
                  <a:solidFill>
                    <a:srgbClr val="000000"/>
                  </a:solidFill>
                </a:rPr>
              </a:br>
              <a:r>
                <a:rPr lang="en-US" sz="1000" b="1" dirty="0">
                  <a:solidFill>
                    <a:srgbClr val="000000"/>
                  </a:solidFill>
                </a:rPr>
                <a:t>Engineering</a:t>
              </a:r>
            </a:p>
          </p:txBody>
        </p:sp>
      </p:grpSp>
      <p:grpSp>
        <p:nvGrpSpPr>
          <p:cNvPr id="10" name="Group 9">
            <a:extLst>
              <a:ext uri="{FF2B5EF4-FFF2-40B4-BE49-F238E27FC236}">
                <a16:creationId xmlns:a16="http://schemas.microsoft.com/office/drawing/2014/main" id="{5C7056C9-3879-21B8-E7FB-19AC0F53FBA5}"/>
              </a:ext>
            </a:extLst>
          </p:cNvPr>
          <p:cNvGrpSpPr/>
          <p:nvPr/>
        </p:nvGrpSpPr>
        <p:grpSpPr>
          <a:xfrm>
            <a:off x="7101289" y="4078844"/>
            <a:ext cx="1017588" cy="733425"/>
            <a:chOff x="6339284" y="4078843"/>
            <a:chExt cx="1017588" cy="733425"/>
          </a:xfrm>
        </p:grpSpPr>
        <p:sp>
          <p:nvSpPr>
            <p:cNvPr id="51" name="Rectangle 33">
              <a:hlinkClick r:id="" action="ppaction://noaction"/>
            </p:cNvPr>
            <p:cNvSpPr>
              <a:spLocks noChangeArrowheads="1"/>
            </p:cNvSpPr>
            <p:nvPr/>
          </p:nvSpPr>
          <p:spPr bwMode="auto">
            <a:xfrm>
              <a:off x="6339284" y="4078843"/>
              <a:ext cx="1017588" cy="733425"/>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52" name="Rectangle 81">
              <a:hlinkClick r:id="" action="ppaction://noaction"/>
            </p:cNvPr>
            <p:cNvSpPr>
              <a:spLocks noChangeArrowheads="1"/>
            </p:cNvSpPr>
            <p:nvPr/>
          </p:nvSpPr>
          <p:spPr bwMode="auto">
            <a:xfrm>
              <a:off x="6549669" y="4225417"/>
              <a:ext cx="618759" cy="423193"/>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rPr>
                <a:t>Defense &amp;</a:t>
              </a:r>
              <a:br>
                <a:rPr lang="en-US" sz="1000" dirty="0">
                  <a:solidFill>
                    <a:srgbClr val="000000"/>
                  </a:solidFill>
                </a:rPr>
              </a:br>
              <a:r>
                <a:rPr lang="en-US" sz="1000" b="1" dirty="0">
                  <a:solidFill>
                    <a:srgbClr val="000000"/>
                  </a:solidFill>
                </a:rPr>
                <a:t>Intelligence</a:t>
              </a:r>
            </a:p>
            <a:p>
              <a:pPr algn="ctr">
                <a:lnSpc>
                  <a:spcPts val="1100"/>
                </a:lnSpc>
                <a:buNone/>
              </a:pPr>
              <a:r>
                <a:rPr lang="en-US" sz="1000" b="1" dirty="0">
                  <a:solidFill>
                    <a:srgbClr val="000000"/>
                  </a:solidFill>
                </a:rPr>
                <a:t>Solutions</a:t>
              </a:r>
            </a:p>
          </p:txBody>
        </p:sp>
      </p:grpSp>
      <p:grpSp>
        <p:nvGrpSpPr>
          <p:cNvPr id="7" name="Group 6">
            <a:extLst>
              <a:ext uri="{FF2B5EF4-FFF2-40B4-BE49-F238E27FC236}">
                <a16:creationId xmlns:a16="http://schemas.microsoft.com/office/drawing/2014/main" id="{3968A72E-554A-F658-4B14-F0806846B8E7}"/>
              </a:ext>
            </a:extLst>
          </p:cNvPr>
          <p:cNvGrpSpPr/>
          <p:nvPr/>
        </p:nvGrpSpPr>
        <p:grpSpPr>
          <a:xfrm>
            <a:off x="2614742" y="4077154"/>
            <a:ext cx="1016000" cy="733425"/>
            <a:chOff x="1852737" y="4077153"/>
            <a:chExt cx="1016000" cy="733425"/>
          </a:xfrm>
        </p:grpSpPr>
        <p:sp>
          <p:nvSpPr>
            <p:cNvPr id="54" name="Rectangle 39">
              <a:hlinkClick r:id="" action="ppaction://noaction"/>
            </p:cNvPr>
            <p:cNvSpPr>
              <a:spLocks noChangeArrowheads="1"/>
            </p:cNvSpPr>
            <p:nvPr/>
          </p:nvSpPr>
          <p:spPr bwMode="auto">
            <a:xfrm>
              <a:off x="1852737" y="4077153"/>
              <a:ext cx="1016000" cy="733425"/>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55" name="Rectangle 84">
              <a:hlinkClick r:id="" action="ppaction://noaction"/>
            </p:cNvPr>
            <p:cNvSpPr>
              <a:spLocks noChangeArrowheads="1"/>
            </p:cNvSpPr>
            <p:nvPr/>
          </p:nvSpPr>
          <p:spPr bwMode="auto">
            <a:xfrm>
              <a:off x="2121179" y="4295165"/>
              <a:ext cx="480901" cy="282129"/>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effectLst/>
                </a:rPr>
                <a:t>Applied</a:t>
              </a:r>
              <a:br>
                <a:rPr lang="en-US" sz="1000" b="1" dirty="0">
                  <a:solidFill>
                    <a:srgbClr val="000000"/>
                  </a:solidFill>
                  <a:effectLst/>
                </a:rPr>
              </a:br>
              <a:r>
                <a:rPr lang="en-US" sz="1000" b="1" dirty="0">
                  <a:solidFill>
                    <a:srgbClr val="000000"/>
                  </a:solidFill>
                  <a:effectLst/>
                </a:rPr>
                <a:t>Physics</a:t>
              </a:r>
              <a:endParaRPr lang="en-US" sz="1800" b="1" dirty="0">
                <a:effectLst/>
              </a:endParaRPr>
            </a:p>
          </p:txBody>
        </p:sp>
      </p:grpSp>
      <p:sp>
        <p:nvSpPr>
          <p:cNvPr id="65" name="Freeform 9"/>
          <p:cNvSpPr>
            <a:spLocks/>
          </p:cNvSpPr>
          <p:nvPr/>
        </p:nvSpPr>
        <p:spPr bwMode="auto">
          <a:xfrm>
            <a:off x="2429744" y="5011528"/>
            <a:ext cx="7371837" cy="276259"/>
          </a:xfrm>
          <a:custGeom>
            <a:avLst/>
            <a:gdLst>
              <a:gd name="T0" fmla="*/ 4185 w 4185"/>
              <a:gd name="T1" fmla="*/ 153 h 153"/>
              <a:gd name="T2" fmla="*/ 4185 w 4185"/>
              <a:gd name="T3" fmla="*/ 0 h 153"/>
              <a:gd name="T4" fmla="*/ 0 w 4185"/>
              <a:gd name="T5" fmla="*/ 0 h 153"/>
              <a:gd name="T6" fmla="*/ 0 w 4185"/>
              <a:gd name="T7" fmla="*/ 153 h 153"/>
              <a:gd name="T8" fmla="*/ 0 60000 65536"/>
              <a:gd name="T9" fmla="*/ 0 60000 65536"/>
              <a:gd name="T10" fmla="*/ 0 60000 65536"/>
              <a:gd name="T11" fmla="*/ 0 60000 65536"/>
              <a:gd name="T12" fmla="*/ 0 w 4185"/>
              <a:gd name="T13" fmla="*/ 0 h 153"/>
              <a:gd name="T14" fmla="*/ 4185 w 4185"/>
              <a:gd name="T15" fmla="*/ 153 h 153"/>
            </a:gdLst>
            <a:ahLst/>
            <a:cxnLst>
              <a:cxn ang="T8">
                <a:pos x="T0" y="T1"/>
              </a:cxn>
              <a:cxn ang="T9">
                <a:pos x="T2" y="T3"/>
              </a:cxn>
              <a:cxn ang="T10">
                <a:pos x="T4" y="T5"/>
              </a:cxn>
              <a:cxn ang="T11">
                <a:pos x="T6" y="T7"/>
              </a:cxn>
            </a:cxnLst>
            <a:rect l="T12" t="T13" r="T14" b="T15"/>
            <a:pathLst>
              <a:path w="4185" h="153">
                <a:moveTo>
                  <a:pt x="4185" y="153"/>
                </a:moveTo>
                <a:lnTo>
                  <a:pt x="4185" y="0"/>
                </a:lnTo>
                <a:lnTo>
                  <a:pt x="0" y="0"/>
                </a:lnTo>
                <a:lnTo>
                  <a:pt x="0" y="153"/>
                </a:lnTo>
              </a:path>
            </a:pathLst>
          </a:custGeom>
          <a:noFill/>
          <a:ln w="19050" cap="flat">
            <a:solidFill>
              <a:schemeClr val="bg1"/>
            </a:solidFill>
            <a:prstDash val="solid"/>
            <a:miter lim="800000"/>
            <a:headEnd/>
            <a:tailEnd/>
          </a:ln>
        </p:spPr>
        <p:txBody>
          <a:bodyPr/>
          <a:lstStyle/>
          <a:p>
            <a:pPr algn="ctr">
              <a:buNone/>
            </a:pPr>
            <a:endParaRPr lang="en-US" sz="1800">
              <a:effectLst/>
            </a:endParaRPr>
          </a:p>
        </p:txBody>
      </p:sp>
      <p:sp>
        <p:nvSpPr>
          <p:cNvPr id="83" name="Line 6"/>
          <p:cNvSpPr>
            <a:spLocks noChangeShapeType="1"/>
          </p:cNvSpPr>
          <p:nvPr/>
        </p:nvSpPr>
        <p:spPr bwMode="auto">
          <a:xfrm flipV="1">
            <a:off x="6900822" y="5006928"/>
            <a:ext cx="0" cy="286806"/>
          </a:xfrm>
          <a:prstGeom prst="line">
            <a:avLst/>
          </a:prstGeom>
          <a:noFill/>
          <a:ln w="19050">
            <a:solidFill>
              <a:schemeClr val="bg1"/>
            </a:solidFill>
            <a:miter lim="800000"/>
            <a:headEnd/>
            <a:tailEnd/>
          </a:ln>
        </p:spPr>
        <p:txBody>
          <a:bodyPr/>
          <a:lstStyle/>
          <a:p>
            <a:pPr algn="ctr">
              <a:buNone/>
            </a:pPr>
            <a:endParaRPr lang="en-US" sz="1800">
              <a:effectLst/>
            </a:endParaRPr>
          </a:p>
        </p:txBody>
      </p:sp>
      <p:sp>
        <p:nvSpPr>
          <p:cNvPr id="84" name="Line 6"/>
          <p:cNvSpPr>
            <a:spLocks noChangeShapeType="1"/>
          </p:cNvSpPr>
          <p:nvPr/>
        </p:nvSpPr>
        <p:spPr bwMode="auto">
          <a:xfrm flipV="1">
            <a:off x="5425368" y="5015925"/>
            <a:ext cx="0" cy="286806"/>
          </a:xfrm>
          <a:prstGeom prst="line">
            <a:avLst/>
          </a:prstGeom>
          <a:noFill/>
          <a:ln w="19050">
            <a:solidFill>
              <a:schemeClr val="bg1"/>
            </a:solidFill>
            <a:miter lim="800000"/>
            <a:headEnd/>
            <a:tailEnd/>
          </a:ln>
        </p:spPr>
        <p:txBody>
          <a:bodyPr/>
          <a:lstStyle/>
          <a:p>
            <a:pPr algn="ctr">
              <a:buNone/>
            </a:pPr>
            <a:endParaRPr lang="en-US" sz="1800">
              <a:effectLst/>
            </a:endParaRPr>
          </a:p>
        </p:txBody>
      </p:sp>
      <p:grpSp>
        <p:nvGrpSpPr>
          <p:cNvPr id="19" name="Group 18">
            <a:extLst>
              <a:ext uri="{FF2B5EF4-FFF2-40B4-BE49-F238E27FC236}">
                <a16:creationId xmlns:a16="http://schemas.microsoft.com/office/drawing/2014/main" id="{0BBA660D-C824-0F65-9337-7504C9D83ADC}"/>
              </a:ext>
            </a:extLst>
          </p:cNvPr>
          <p:cNvGrpSpPr/>
          <p:nvPr/>
        </p:nvGrpSpPr>
        <p:grpSpPr>
          <a:xfrm>
            <a:off x="3415774" y="5293281"/>
            <a:ext cx="1014413" cy="730250"/>
            <a:chOff x="4054451" y="5293281"/>
            <a:chExt cx="1014413" cy="730250"/>
          </a:xfrm>
        </p:grpSpPr>
        <p:sp>
          <p:nvSpPr>
            <p:cNvPr id="39" name="Rectangle 15">
              <a:hlinkClick r:id="" action="ppaction://noaction"/>
            </p:cNvPr>
            <p:cNvSpPr>
              <a:spLocks noChangeArrowheads="1"/>
            </p:cNvSpPr>
            <p:nvPr/>
          </p:nvSpPr>
          <p:spPr bwMode="auto">
            <a:xfrm>
              <a:off x="4054451" y="5293281"/>
              <a:ext cx="1014413" cy="730250"/>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46" name="Rectangle 74">
              <a:hlinkClick r:id="" action="ppaction://noaction"/>
            </p:cNvPr>
            <p:cNvSpPr>
              <a:spLocks noChangeArrowheads="1"/>
            </p:cNvSpPr>
            <p:nvPr/>
          </p:nvSpPr>
          <p:spPr bwMode="auto">
            <a:xfrm>
              <a:off x="4278766" y="5517291"/>
              <a:ext cx="628377" cy="282129"/>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rPr>
                <a:t>Mechanical</a:t>
              </a:r>
              <a:br>
                <a:rPr lang="en-US" sz="1000" b="1" dirty="0">
                  <a:solidFill>
                    <a:srgbClr val="000000"/>
                  </a:solidFill>
                </a:rPr>
              </a:br>
              <a:r>
                <a:rPr lang="en-US" sz="1000" b="1" dirty="0">
                  <a:solidFill>
                    <a:srgbClr val="000000"/>
                  </a:solidFill>
                </a:rPr>
                <a:t>Engineering</a:t>
              </a:r>
              <a:endParaRPr lang="en-US" sz="1000" b="1" dirty="0"/>
            </a:p>
          </p:txBody>
        </p:sp>
      </p:grpSp>
      <p:sp>
        <p:nvSpPr>
          <p:cNvPr id="210" name="Line 5">
            <a:extLst>
              <a:ext uri="{FF2B5EF4-FFF2-40B4-BE49-F238E27FC236}">
                <a16:creationId xmlns:a16="http://schemas.microsoft.com/office/drawing/2014/main" id="{149965EF-8FF4-427B-AA63-66D1B5BD3132}"/>
              </a:ext>
            </a:extLst>
          </p:cNvPr>
          <p:cNvSpPr>
            <a:spLocks noChangeShapeType="1"/>
          </p:cNvSpPr>
          <p:nvPr/>
        </p:nvSpPr>
        <p:spPr bwMode="auto">
          <a:xfrm>
            <a:off x="6100763" y="23209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1" name="Line 6">
            <a:extLst>
              <a:ext uri="{FF2B5EF4-FFF2-40B4-BE49-F238E27FC236}">
                <a16:creationId xmlns:a16="http://schemas.microsoft.com/office/drawing/2014/main" id="{CCCB8A58-E9DF-4E4E-9962-BFE2F1108F34}"/>
              </a:ext>
            </a:extLst>
          </p:cNvPr>
          <p:cNvSpPr>
            <a:spLocks noChangeShapeType="1"/>
          </p:cNvSpPr>
          <p:nvPr/>
        </p:nvSpPr>
        <p:spPr bwMode="auto">
          <a:xfrm>
            <a:off x="6100763" y="2320925"/>
            <a:ext cx="0"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2" name="Rectangle 7">
            <a:extLst>
              <a:ext uri="{FF2B5EF4-FFF2-40B4-BE49-F238E27FC236}">
                <a16:creationId xmlns:a16="http://schemas.microsoft.com/office/drawing/2014/main" id="{8C60C778-E85C-447E-B591-E4466FB624AF}"/>
              </a:ext>
            </a:extLst>
          </p:cNvPr>
          <p:cNvSpPr>
            <a:spLocks noChangeArrowheads="1"/>
          </p:cNvSpPr>
          <p:nvPr/>
        </p:nvSpPr>
        <p:spPr bwMode="auto">
          <a:xfrm>
            <a:off x="5400676" y="838200"/>
            <a:ext cx="1398588" cy="366712"/>
          </a:xfrm>
          <a:prstGeom prst="rect">
            <a:avLst/>
          </a:prstGeom>
          <a:gradFill>
            <a:gsLst>
              <a:gs pos="1000">
                <a:srgbClr val="00CCFF"/>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19" name="Freeform 14">
            <a:extLst>
              <a:ext uri="{FF2B5EF4-FFF2-40B4-BE49-F238E27FC236}">
                <a16:creationId xmlns:a16="http://schemas.microsoft.com/office/drawing/2014/main" id="{0CA57F7F-02C9-4C84-8C47-196814E9A64E}"/>
              </a:ext>
            </a:extLst>
          </p:cNvPr>
          <p:cNvSpPr>
            <a:spLocks/>
          </p:cNvSpPr>
          <p:nvPr/>
        </p:nvSpPr>
        <p:spPr bwMode="auto">
          <a:xfrm>
            <a:off x="6100763" y="1204912"/>
            <a:ext cx="0" cy="196850"/>
          </a:xfrm>
          <a:custGeom>
            <a:avLst/>
            <a:gdLst>
              <a:gd name="T0" fmla="*/ 0 h 124"/>
              <a:gd name="T1" fmla="*/ 124 h 124"/>
              <a:gd name="T2" fmla="*/ 0 h 124"/>
            </a:gdLst>
            <a:ahLst/>
            <a:cxnLst>
              <a:cxn ang="0">
                <a:pos x="0" y="T0"/>
              </a:cxn>
              <a:cxn ang="0">
                <a:pos x="0" y="T1"/>
              </a:cxn>
              <a:cxn ang="0">
                <a:pos x="0" y="T2"/>
              </a:cxn>
            </a:cxnLst>
            <a:rect l="0" t="0" r="r" b="b"/>
            <a:pathLst>
              <a:path h="124">
                <a:moveTo>
                  <a:pt x="0" y="0"/>
                </a:moveTo>
                <a:lnTo>
                  <a:pt x="0" y="1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0" name="Line 15">
            <a:extLst>
              <a:ext uri="{FF2B5EF4-FFF2-40B4-BE49-F238E27FC236}">
                <a16:creationId xmlns:a16="http://schemas.microsoft.com/office/drawing/2014/main" id="{6A130EA9-3E1B-46C2-A947-393CE3739EE1}"/>
              </a:ext>
            </a:extLst>
          </p:cNvPr>
          <p:cNvSpPr>
            <a:spLocks noChangeShapeType="1"/>
          </p:cNvSpPr>
          <p:nvPr/>
        </p:nvSpPr>
        <p:spPr bwMode="auto">
          <a:xfrm>
            <a:off x="6100763" y="1204912"/>
            <a:ext cx="0" cy="196850"/>
          </a:xfrm>
          <a:prstGeom prst="line">
            <a:avLst/>
          </a:prstGeom>
          <a:noFill/>
          <a:ln w="14288">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2" name="Line 17">
            <a:extLst>
              <a:ext uri="{FF2B5EF4-FFF2-40B4-BE49-F238E27FC236}">
                <a16:creationId xmlns:a16="http://schemas.microsoft.com/office/drawing/2014/main" id="{6C66630B-4148-48E2-99DA-295149CA8049}"/>
              </a:ext>
            </a:extLst>
          </p:cNvPr>
          <p:cNvSpPr>
            <a:spLocks noChangeShapeType="1"/>
          </p:cNvSpPr>
          <p:nvPr/>
        </p:nvSpPr>
        <p:spPr bwMode="auto">
          <a:xfrm>
            <a:off x="4765676" y="2900362"/>
            <a:ext cx="1335088"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3" name="Line 18">
            <a:extLst>
              <a:ext uri="{FF2B5EF4-FFF2-40B4-BE49-F238E27FC236}">
                <a16:creationId xmlns:a16="http://schemas.microsoft.com/office/drawing/2014/main" id="{5205FFBE-99C1-4165-A194-CA513362D950}"/>
              </a:ext>
            </a:extLst>
          </p:cNvPr>
          <p:cNvSpPr>
            <a:spLocks noChangeShapeType="1"/>
          </p:cNvSpPr>
          <p:nvPr/>
        </p:nvSpPr>
        <p:spPr bwMode="auto">
          <a:xfrm>
            <a:off x="6100763" y="2900362"/>
            <a:ext cx="1333500"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4" name="Line 19">
            <a:extLst>
              <a:ext uri="{FF2B5EF4-FFF2-40B4-BE49-F238E27FC236}">
                <a16:creationId xmlns:a16="http://schemas.microsoft.com/office/drawing/2014/main" id="{107ECB6A-C39B-4917-88C1-ABA480E85B0B}"/>
              </a:ext>
            </a:extLst>
          </p:cNvPr>
          <p:cNvSpPr>
            <a:spLocks noChangeShapeType="1"/>
          </p:cNvSpPr>
          <p:nvPr/>
        </p:nvSpPr>
        <p:spPr bwMode="auto">
          <a:xfrm>
            <a:off x="4762502" y="2328862"/>
            <a:ext cx="472758"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5" name="Rectangle 20">
            <a:extLst>
              <a:ext uri="{FF2B5EF4-FFF2-40B4-BE49-F238E27FC236}">
                <a16:creationId xmlns:a16="http://schemas.microsoft.com/office/drawing/2014/main" id="{50AD5171-D7D9-4FCB-9A4D-FAC95907802D}"/>
              </a:ext>
            </a:extLst>
          </p:cNvPr>
          <p:cNvSpPr>
            <a:spLocks noChangeArrowheads="1"/>
          </p:cNvSpPr>
          <p:nvPr/>
        </p:nvSpPr>
        <p:spPr bwMode="auto">
          <a:xfrm>
            <a:off x="5611814" y="946302"/>
            <a:ext cx="96837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Board of Directors</a:t>
            </a:r>
            <a:endParaRPr kumimoji="0" lang="en-US" altLang="en-US" sz="1000" b="0" i="0" u="none" strike="noStrike" cap="none" normalizeH="0" baseline="0" dirty="0">
              <a:ln>
                <a:noFill/>
              </a:ln>
              <a:solidFill>
                <a:schemeClr val="tx1"/>
              </a:solidFill>
              <a:effectLst/>
              <a:latin typeface="+mn-lt"/>
            </a:endParaRPr>
          </a:p>
        </p:txBody>
      </p:sp>
      <p:sp>
        <p:nvSpPr>
          <p:cNvPr id="232" name="Rectangle 27">
            <a:extLst>
              <a:ext uri="{FF2B5EF4-FFF2-40B4-BE49-F238E27FC236}">
                <a16:creationId xmlns:a16="http://schemas.microsoft.com/office/drawing/2014/main" id="{EC6C7F51-026C-47A2-83AA-81E032AE7958}"/>
              </a:ext>
            </a:extLst>
          </p:cNvPr>
          <p:cNvSpPr>
            <a:spLocks noChangeArrowheads="1"/>
          </p:cNvSpPr>
          <p:nvPr/>
        </p:nvSpPr>
        <p:spPr bwMode="auto">
          <a:xfrm>
            <a:off x="2801938" y="2784475"/>
            <a:ext cx="1963738" cy="228600"/>
          </a:xfrm>
          <a:prstGeom prst="rect">
            <a:avLst/>
          </a:prstGeom>
          <a:gradFill>
            <a:gsLst>
              <a:gs pos="6000">
                <a:srgbClr val="6BC395"/>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33" name="Rectangle 28">
            <a:extLst>
              <a:ext uri="{FF2B5EF4-FFF2-40B4-BE49-F238E27FC236}">
                <a16:creationId xmlns:a16="http://schemas.microsoft.com/office/drawing/2014/main" id="{1CF99D72-B2C5-4312-9147-9FAFD4F9D49E}"/>
              </a:ext>
            </a:extLst>
          </p:cNvPr>
          <p:cNvSpPr>
            <a:spLocks noChangeArrowheads="1"/>
          </p:cNvSpPr>
          <p:nvPr/>
        </p:nvSpPr>
        <p:spPr bwMode="auto">
          <a:xfrm>
            <a:off x="3389313" y="2829159"/>
            <a:ext cx="8688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General Counsel</a:t>
            </a:r>
            <a:endParaRPr kumimoji="0" lang="en-US" altLang="en-US" sz="1000" b="0" i="0" u="none" strike="noStrike" cap="none" normalizeH="0" baseline="0" dirty="0">
              <a:ln>
                <a:noFill/>
              </a:ln>
              <a:solidFill>
                <a:schemeClr val="tx1"/>
              </a:solidFill>
              <a:effectLst/>
              <a:latin typeface="+mn-lt"/>
            </a:endParaRPr>
          </a:p>
        </p:txBody>
      </p:sp>
      <p:sp>
        <p:nvSpPr>
          <p:cNvPr id="242" name="Line 37">
            <a:extLst>
              <a:ext uri="{FF2B5EF4-FFF2-40B4-BE49-F238E27FC236}">
                <a16:creationId xmlns:a16="http://schemas.microsoft.com/office/drawing/2014/main" id="{C364E7CE-CE39-4D6E-92BC-E62E63554333}"/>
              </a:ext>
            </a:extLst>
          </p:cNvPr>
          <p:cNvSpPr>
            <a:spLocks noChangeShapeType="1"/>
          </p:cNvSpPr>
          <p:nvPr/>
        </p:nvSpPr>
        <p:spPr bwMode="auto">
          <a:xfrm>
            <a:off x="5434013" y="3189288"/>
            <a:ext cx="0" cy="174625"/>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43" name="Freeform 38">
            <a:extLst>
              <a:ext uri="{FF2B5EF4-FFF2-40B4-BE49-F238E27FC236}">
                <a16:creationId xmlns:a16="http://schemas.microsoft.com/office/drawing/2014/main" id="{CD3AE3D2-100E-4383-8D3C-0398ECB6E043}"/>
              </a:ext>
            </a:extLst>
          </p:cNvPr>
          <p:cNvSpPr>
            <a:spLocks/>
          </p:cNvSpPr>
          <p:nvPr/>
        </p:nvSpPr>
        <p:spPr bwMode="auto">
          <a:xfrm>
            <a:off x="2644777" y="2900362"/>
            <a:ext cx="157163" cy="463550"/>
          </a:xfrm>
          <a:custGeom>
            <a:avLst/>
            <a:gdLst>
              <a:gd name="T0" fmla="*/ 0 w 99"/>
              <a:gd name="T1" fmla="*/ 292 h 292"/>
              <a:gd name="T2" fmla="*/ 0 w 99"/>
              <a:gd name="T3" fmla="*/ 0 h 292"/>
              <a:gd name="T4" fmla="*/ 99 w 99"/>
              <a:gd name="T5" fmla="*/ 0 h 292"/>
            </a:gdLst>
            <a:ahLst/>
            <a:cxnLst>
              <a:cxn ang="0">
                <a:pos x="T0" y="T1"/>
              </a:cxn>
              <a:cxn ang="0">
                <a:pos x="T2" y="T3"/>
              </a:cxn>
              <a:cxn ang="0">
                <a:pos x="T4" y="T5"/>
              </a:cxn>
            </a:cxnLst>
            <a:rect l="0" t="0" r="r" b="b"/>
            <a:pathLst>
              <a:path w="99" h="292">
                <a:moveTo>
                  <a:pt x="0" y="292"/>
                </a:moveTo>
                <a:lnTo>
                  <a:pt x="0" y="0"/>
                </a:lnTo>
                <a:lnTo>
                  <a:pt x="99"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44" name="Freeform 39">
            <a:extLst>
              <a:ext uri="{FF2B5EF4-FFF2-40B4-BE49-F238E27FC236}">
                <a16:creationId xmlns:a16="http://schemas.microsoft.com/office/drawing/2014/main" id="{C99A91D1-8767-4D74-AF04-87A789EBD2BB}"/>
              </a:ext>
            </a:extLst>
          </p:cNvPr>
          <p:cNvSpPr>
            <a:spLocks/>
          </p:cNvSpPr>
          <p:nvPr/>
        </p:nvSpPr>
        <p:spPr bwMode="auto">
          <a:xfrm>
            <a:off x="4216402" y="3189288"/>
            <a:ext cx="3763963" cy="174625"/>
          </a:xfrm>
          <a:custGeom>
            <a:avLst/>
            <a:gdLst>
              <a:gd name="T0" fmla="*/ 2371 w 2371"/>
              <a:gd name="T1" fmla="*/ 110 h 110"/>
              <a:gd name="T2" fmla="*/ 2371 w 2371"/>
              <a:gd name="T3" fmla="*/ 0 h 110"/>
              <a:gd name="T4" fmla="*/ 0 w 2371"/>
              <a:gd name="T5" fmla="*/ 0 h 110"/>
              <a:gd name="T6" fmla="*/ 0 w 2371"/>
              <a:gd name="T7" fmla="*/ 110 h 110"/>
            </a:gdLst>
            <a:ahLst/>
            <a:cxnLst>
              <a:cxn ang="0">
                <a:pos x="T0" y="T1"/>
              </a:cxn>
              <a:cxn ang="0">
                <a:pos x="T2" y="T3"/>
              </a:cxn>
              <a:cxn ang="0">
                <a:pos x="T4" y="T5"/>
              </a:cxn>
              <a:cxn ang="0">
                <a:pos x="T6" y="T7"/>
              </a:cxn>
            </a:cxnLst>
            <a:rect l="0" t="0" r="r" b="b"/>
            <a:pathLst>
              <a:path w="2371" h="110">
                <a:moveTo>
                  <a:pt x="2371" y="110"/>
                </a:moveTo>
                <a:lnTo>
                  <a:pt x="2371" y="0"/>
                </a:lnTo>
                <a:lnTo>
                  <a:pt x="0" y="0"/>
                </a:lnTo>
                <a:lnTo>
                  <a:pt x="0" y="11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45" name="Line 40">
            <a:extLst>
              <a:ext uri="{FF2B5EF4-FFF2-40B4-BE49-F238E27FC236}">
                <a16:creationId xmlns:a16="http://schemas.microsoft.com/office/drawing/2014/main" id="{F6F08717-1BB9-49DD-B5FB-A50C9DFCB859}"/>
              </a:ext>
            </a:extLst>
          </p:cNvPr>
          <p:cNvSpPr>
            <a:spLocks noChangeShapeType="1"/>
          </p:cNvSpPr>
          <p:nvPr/>
        </p:nvSpPr>
        <p:spPr bwMode="auto">
          <a:xfrm>
            <a:off x="6767513" y="3189288"/>
            <a:ext cx="0" cy="174625"/>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0" name="Freeform 45">
            <a:extLst>
              <a:ext uri="{FF2B5EF4-FFF2-40B4-BE49-F238E27FC236}">
                <a16:creationId xmlns:a16="http://schemas.microsoft.com/office/drawing/2014/main" id="{925EE30F-DC73-4C72-A8AE-D02575AEB507}"/>
              </a:ext>
            </a:extLst>
          </p:cNvPr>
          <p:cNvSpPr>
            <a:spLocks/>
          </p:cNvSpPr>
          <p:nvPr/>
        </p:nvSpPr>
        <p:spPr bwMode="auto">
          <a:xfrm>
            <a:off x="9398001" y="2900362"/>
            <a:ext cx="160338" cy="463550"/>
          </a:xfrm>
          <a:custGeom>
            <a:avLst/>
            <a:gdLst>
              <a:gd name="T0" fmla="*/ 101 w 101"/>
              <a:gd name="T1" fmla="*/ 292 h 292"/>
              <a:gd name="T2" fmla="*/ 101 w 101"/>
              <a:gd name="T3" fmla="*/ 0 h 292"/>
              <a:gd name="T4" fmla="*/ 0 w 101"/>
              <a:gd name="T5" fmla="*/ 0 h 292"/>
            </a:gdLst>
            <a:ahLst/>
            <a:cxnLst>
              <a:cxn ang="0">
                <a:pos x="T0" y="T1"/>
              </a:cxn>
              <a:cxn ang="0">
                <a:pos x="T2" y="T3"/>
              </a:cxn>
              <a:cxn ang="0">
                <a:pos x="T4" y="T5"/>
              </a:cxn>
            </a:cxnLst>
            <a:rect l="0" t="0" r="r" b="b"/>
            <a:pathLst>
              <a:path w="101" h="292">
                <a:moveTo>
                  <a:pt x="101" y="292"/>
                </a:moveTo>
                <a:lnTo>
                  <a:pt x="101" y="0"/>
                </a:lnTo>
                <a:lnTo>
                  <a:pt x="0"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1" name="Rectangle 46">
            <a:extLst>
              <a:ext uri="{FF2B5EF4-FFF2-40B4-BE49-F238E27FC236}">
                <a16:creationId xmlns:a16="http://schemas.microsoft.com/office/drawing/2014/main" id="{9E083B78-6D15-424B-9623-A13E58370244}"/>
              </a:ext>
            </a:extLst>
          </p:cNvPr>
          <p:cNvSpPr>
            <a:spLocks noChangeArrowheads="1"/>
          </p:cNvSpPr>
          <p:nvPr/>
        </p:nvSpPr>
        <p:spPr bwMode="auto">
          <a:xfrm>
            <a:off x="2021129" y="1730375"/>
            <a:ext cx="2743200" cy="368300"/>
          </a:xfrm>
          <a:prstGeom prst="rect">
            <a:avLst/>
          </a:prstGeom>
          <a:gradFill>
            <a:gsLst>
              <a:gs pos="6000">
                <a:schemeClr val="bg2">
                  <a:lumMod val="85000"/>
                </a:schemeClr>
              </a:gs>
              <a:gs pos="0">
                <a:srgbClr val="D9D9D9">
                  <a:lumMod val="85000"/>
                </a:srgbClr>
              </a:gs>
              <a:gs pos="100000">
                <a:schemeClr val="bg1"/>
              </a:gs>
            </a:gsLst>
            <a:lin ang="5400000" scaled="0"/>
          </a:gradFill>
          <a:ln w="9525">
            <a:solidFill>
              <a:srgbClr val="000000"/>
            </a:solidFill>
            <a:prstDash val="sysDot"/>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52" name="Line 47">
            <a:extLst>
              <a:ext uri="{FF2B5EF4-FFF2-40B4-BE49-F238E27FC236}">
                <a16:creationId xmlns:a16="http://schemas.microsoft.com/office/drawing/2014/main" id="{ACDF43F2-31E1-463B-B096-B6439EA29E90}"/>
              </a:ext>
            </a:extLst>
          </p:cNvPr>
          <p:cNvSpPr>
            <a:spLocks noChangeShapeType="1"/>
          </p:cNvSpPr>
          <p:nvPr/>
        </p:nvSpPr>
        <p:spPr bwMode="auto">
          <a:xfrm>
            <a:off x="476250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3" name="Line 48">
            <a:extLst>
              <a:ext uri="{FF2B5EF4-FFF2-40B4-BE49-F238E27FC236}">
                <a16:creationId xmlns:a16="http://schemas.microsoft.com/office/drawing/2014/main" id="{3DF40A02-8652-4F7B-9442-471001EEE67D}"/>
              </a:ext>
            </a:extLst>
          </p:cNvPr>
          <p:cNvSpPr>
            <a:spLocks noChangeShapeType="1"/>
          </p:cNvSpPr>
          <p:nvPr/>
        </p:nvSpPr>
        <p:spPr bwMode="auto">
          <a:xfrm>
            <a:off x="4762501" y="20701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4" name="Line 49">
            <a:extLst>
              <a:ext uri="{FF2B5EF4-FFF2-40B4-BE49-F238E27FC236}">
                <a16:creationId xmlns:a16="http://schemas.microsoft.com/office/drawing/2014/main" id="{0FC17BAB-61B0-4F7E-9EF7-13D29A8030C0}"/>
              </a:ext>
            </a:extLst>
          </p:cNvPr>
          <p:cNvSpPr>
            <a:spLocks noChangeShapeType="1"/>
          </p:cNvSpPr>
          <p:nvPr/>
        </p:nvSpPr>
        <p:spPr bwMode="auto">
          <a:xfrm>
            <a:off x="4762501" y="203993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5" name="Line 50">
            <a:extLst>
              <a:ext uri="{FF2B5EF4-FFF2-40B4-BE49-F238E27FC236}">
                <a16:creationId xmlns:a16="http://schemas.microsoft.com/office/drawing/2014/main" id="{7F22669F-1B16-4781-89E6-FC0537D97468}"/>
              </a:ext>
            </a:extLst>
          </p:cNvPr>
          <p:cNvSpPr>
            <a:spLocks noChangeShapeType="1"/>
          </p:cNvSpPr>
          <p:nvPr/>
        </p:nvSpPr>
        <p:spPr bwMode="auto">
          <a:xfrm>
            <a:off x="4762501" y="2011362"/>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6" name="Line 51">
            <a:extLst>
              <a:ext uri="{FF2B5EF4-FFF2-40B4-BE49-F238E27FC236}">
                <a16:creationId xmlns:a16="http://schemas.microsoft.com/office/drawing/2014/main" id="{83B1A92C-B0F5-45E0-BB11-9865B294E3D2}"/>
              </a:ext>
            </a:extLst>
          </p:cNvPr>
          <p:cNvSpPr>
            <a:spLocks noChangeShapeType="1"/>
          </p:cNvSpPr>
          <p:nvPr/>
        </p:nvSpPr>
        <p:spPr bwMode="auto">
          <a:xfrm>
            <a:off x="4762501" y="198278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7" name="Line 52">
            <a:extLst>
              <a:ext uri="{FF2B5EF4-FFF2-40B4-BE49-F238E27FC236}">
                <a16:creationId xmlns:a16="http://schemas.microsoft.com/office/drawing/2014/main" id="{29FA2E3A-8DDC-4DAD-A747-246139E21642}"/>
              </a:ext>
            </a:extLst>
          </p:cNvPr>
          <p:cNvSpPr>
            <a:spLocks noChangeShapeType="1"/>
          </p:cNvSpPr>
          <p:nvPr/>
        </p:nvSpPr>
        <p:spPr bwMode="auto">
          <a:xfrm>
            <a:off x="4762501" y="195262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8" name="Line 53">
            <a:extLst>
              <a:ext uri="{FF2B5EF4-FFF2-40B4-BE49-F238E27FC236}">
                <a16:creationId xmlns:a16="http://schemas.microsoft.com/office/drawing/2014/main" id="{054AF80D-C5CE-4BB8-A08A-1AF2ED3E9E17}"/>
              </a:ext>
            </a:extLst>
          </p:cNvPr>
          <p:cNvSpPr>
            <a:spLocks noChangeShapeType="1"/>
          </p:cNvSpPr>
          <p:nvPr/>
        </p:nvSpPr>
        <p:spPr bwMode="auto">
          <a:xfrm>
            <a:off x="4762501" y="192405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9" name="Line 54">
            <a:extLst>
              <a:ext uri="{FF2B5EF4-FFF2-40B4-BE49-F238E27FC236}">
                <a16:creationId xmlns:a16="http://schemas.microsoft.com/office/drawing/2014/main" id="{2FDC7BF9-3089-4828-AAD2-F1D113E48BAA}"/>
              </a:ext>
            </a:extLst>
          </p:cNvPr>
          <p:cNvSpPr>
            <a:spLocks noChangeShapeType="1"/>
          </p:cNvSpPr>
          <p:nvPr/>
        </p:nvSpPr>
        <p:spPr bwMode="auto">
          <a:xfrm>
            <a:off x="4762501" y="189388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0" name="Line 55">
            <a:extLst>
              <a:ext uri="{FF2B5EF4-FFF2-40B4-BE49-F238E27FC236}">
                <a16:creationId xmlns:a16="http://schemas.microsoft.com/office/drawing/2014/main" id="{6AA4A802-2BAD-409D-8EDA-BC7FF303AE8D}"/>
              </a:ext>
            </a:extLst>
          </p:cNvPr>
          <p:cNvSpPr>
            <a:spLocks noChangeShapeType="1"/>
          </p:cNvSpPr>
          <p:nvPr/>
        </p:nvSpPr>
        <p:spPr bwMode="auto">
          <a:xfrm>
            <a:off x="4762501" y="1865312"/>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1" name="Line 56">
            <a:extLst>
              <a:ext uri="{FF2B5EF4-FFF2-40B4-BE49-F238E27FC236}">
                <a16:creationId xmlns:a16="http://schemas.microsoft.com/office/drawing/2014/main" id="{8F564740-2926-43E1-B8FC-526FA7D04006}"/>
              </a:ext>
            </a:extLst>
          </p:cNvPr>
          <p:cNvSpPr>
            <a:spLocks noChangeShapeType="1"/>
          </p:cNvSpPr>
          <p:nvPr/>
        </p:nvSpPr>
        <p:spPr bwMode="auto">
          <a:xfrm>
            <a:off x="4762501" y="183673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2" name="Line 57">
            <a:extLst>
              <a:ext uri="{FF2B5EF4-FFF2-40B4-BE49-F238E27FC236}">
                <a16:creationId xmlns:a16="http://schemas.microsoft.com/office/drawing/2014/main" id="{75CDA7F5-5E2A-4AD6-97DA-6FEC7FE240F0}"/>
              </a:ext>
            </a:extLst>
          </p:cNvPr>
          <p:cNvSpPr>
            <a:spLocks noChangeShapeType="1"/>
          </p:cNvSpPr>
          <p:nvPr/>
        </p:nvSpPr>
        <p:spPr bwMode="auto">
          <a:xfrm>
            <a:off x="4762501" y="18065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3" name="Line 58">
            <a:extLst>
              <a:ext uri="{FF2B5EF4-FFF2-40B4-BE49-F238E27FC236}">
                <a16:creationId xmlns:a16="http://schemas.microsoft.com/office/drawing/2014/main" id="{7939ED9D-3FE6-4302-A2AB-E9040888358B}"/>
              </a:ext>
            </a:extLst>
          </p:cNvPr>
          <p:cNvSpPr>
            <a:spLocks noChangeShapeType="1"/>
          </p:cNvSpPr>
          <p:nvPr/>
        </p:nvSpPr>
        <p:spPr bwMode="auto">
          <a:xfrm>
            <a:off x="4762501" y="17780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4" name="Line 59">
            <a:extLst>
              <a:ext uri="{FF2B5EF4-FFF2-40B4-BE49-F238E27FC236}">
                <a16:creationId xmlns:a16="http://schemas.microsoft.com/office/drawing/2014/main" id="{68251578-2824-460F-9C68-1C1C3ABFE6DA}"/>
              </a:ext>
            </a:extLst>
          </p:cNvPr>
          <p:cNvSpPr>
            <a:spLocks noChangeShapeType="1"/>
          </p:cNvSpPr>
          <p:nvPr/>
        </p:nvSpPr>
        <p:spPr bwMode="auto">
          <a:xfrm>
            <a:off x="4762501" y="174942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5" name="Line 60">
            <a:extLst>
              <a:ext uri="{FF2B5EF4-FFF2-40B4-BE49-F238E27FC236}">
                <a16:creationId xmlns:a16="http://schemas.microsoft.com/office/drawing/2014/main" id="{2EEE1AAC-94A6-45B5-B9FB-32631E5B5F29}"/>
              </a:ext>
            </a:extLst>
          </p:cNvPr>
          <p:cNvSpPr>
            <a:spLocks noChangeShapeType="1"/>
          </p:cNvSpPr>
          <p:nvPr/>
        </p:nvSpPr>
        <p:spPr bwMode="auto">
          <a:xfrm>
            <a:off x="4748213"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6" name="Line 61">
            <a:extLst>
              <a:ext uri="{FF2B5EF4-FFF2-40B4-BE49-F238E27FC236}">
                <a16:creationId xmlns:a16="http://schemas.microsoft.com/office/drawing/2014/main" id="{52BD39B1-0D22-48DD-9468-B2B07BE74486}"/>
              </a:ext>
            </a:extLst>
          </p:cNvPr>
          <p:cNvSpPr>
            <a:spLocks noChangeShapeType="1"/>
          </p:cNvSpPr>
          <p:nvPr/>
        </p:nvSpPr>
        <p:spPr bwMode="auto">
          <a:xfrm>
            <a:off x="47596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7" name="Line 62">
            <a:extLst>
              <a:ext uri="{FF2B5EF4-FFF2-40B4-BE49-F238E27FC236}">
                <a16:creationId xmlns:a16="http://schemas.microsoft.com/office/drawing/2014/main" id="{DAE812CF-5B3E-4E8E-A710-DD935B2DAAAF}"/>
              </a:ext>
            </a:extLst>
          </p:cNvPr>
          <p:cNvSpPr>
            <a:spLocks noChangeShapeType="1"/>
          </p:cNvSpPr>
          <p:nvPr/>
        </p:nvSpPr>
        <p:spPr bwMode="auto">
          <a:xfrm>
            <a:off x="47294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8" name="Line 63">
            <a:extLst>
              <a:ext uri="{FF2B5EF4-FFF2-40B4-BE49-F238E27FC236}">
                <a16:creationId xmlns:a16="http://schemas.microsoft.com/office/drawing/2014/main" id="{EE1EE0B5-3646-4A03-9A23-50130C06026C}"/>
              </a:ext>
            </a:extLst>
          </p:cNvPr>
          <p:cNvSpPr>
            <a:spLocks noChangeShapeType="1"/>
          </p:cNvSpPr>
          <p:nvPr/>
        </p:nvSpPr>
        <p:spPr bwMode="auto">
          <a:xfrm>
            <a:off x="47008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69" name="Line 64">
            <a:extLst>
              <a:ext uri="{FF2B5EF4-FFF2-40B4-BE49-F238E27FC236}">
                <a16:creationId xmlns:a16="http://schemas.microsoft.com/office/drawing/2014/main" id="{6B3FABE5-814F-4AAD-BC9B-313D85C02D89}"/>
              </a:ext>
            </a:extLst>
          </p:cNvPr>
          <p:cNvSpPr>
            <a:spLocks noChangeShapeType="1"/>
          </p:cNvSpPr>
          <p:nvPr/>
        </p:nvSpPr>
        <p:spPr bwMode="auto">
          <a:xfrm>
            <a:off x="46723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0" name="Line 65">
            <a:extLst>
              <a:ext uri="{FF2B5EF4-FFF2-40B4-BE49-F238E27FC236}">
                <a16:creationId xmlns:a16="http://schemas.microsoft.com/office/drawing/2014/main" id="{9C4D6D83-9D07-437A-9C5F-7503D2251968}"/>
              </a:ext>
            </a:extLst>
          </p:cNvPr>
          <p:cNvSpPr>
            <a:spLocks noChangeShapeType="1"/>
          </p:cNvSpPr>
          <p:nvPr/>
        </p:nvSpPr>
        <p:spPr bwMode="auto">
          <a:xfrm>
            <a:off x="46421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1" name="Line 66">
            <a:extLst>
              <a:ext uri="{FF2B5EF4-FFF2-40B4-BE49-F238E27FC236}">
                <a16:creationId xmlns:a16="http://schemas.microsoft.com/office/drawing/2014/main" id="{9CBEA91B-B262-4753-A6F1-E2EE54D1D7DF}"/>
              </a:ext>
            </a:extLst>
          </p:cNvPr>
          <p:cNvSpPr>
            <a:spLocks noChangeShapeType="1"/>
          </p:cNvSpPr>
          <p:nvPr/>
        </p:nvSpPr>
        <p:spPr bwMode="auto">
          <a:xfrm>
            <a:off x="46135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2" name="Line 67">
            <a:extLst>
              <a:ext uri="{FF2B5EF4-FFF2-40B4-BE49-F238E27FC236}">
                <a16:creationId xmlns:a16="http://schemas.microsoft.com/office/drawing/2014/main" id="{99F1E072-F6E7-46E4-A863-446AB0F4A35F}"/>
              </a:ext>
            </a:extLst>
          </p:cNvPr>
          <p:cNvSpPr>
            <a:spLocks noChangeShapeType="1"/>
          </p:cNvSpPr>
          <p:nvPr/>
        </p:nvSpPr>
        <p:spPr bwMode="auto">
          <a:xfrm>
            <a:off x="45834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3" name="Line 68">
            <a:extLst>
              <a:ext uri="{FF2B5EF4-FFF2-40B4-BE49-F238E27FC236}">
                <a16:creationId xmlns:a16="http://schemas.microsoft.com/office/drawing/2014/main" id="{9832B1AE-52E8-42E6-949E-6904859B6E00}"/>
              </a:ext>
            </a:extLst>
          </p:cNvPr>
          <p:cNvSpPr>
            <a:spLocks noChangeShapeType="1"/>
          </p:cNvSpPr>
          <p:nvPr/>
        </p:nvSpPr>
        <p:spPr bwMode="auto">
          <a:xfrm>
            <a:off x="45548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4" name="Line 69">
            <a:extLst>
              <a:ext uri="{FF2B5EF4-FFF2-40B4-BE49-F238E27FC236}">
                <a16:creationId xmlns:a16="http://schemas.microsoft.com/office/drawing/2014/main" id="{052A07F3-4DAE-4D90-BE61-99D14EA4349E}"/>
              </a:ext>
            </a:extLst>
          </p:cNvPr>
          <p:cNvSpPr>
            <a:spLocks noChangeShapeType="1"/>
          </p:cNvSpPr>
          <p:nvPr/>
        </p:nvSpPr>
        <p:spPr bwMode="auto">
          <a:xfrm>
            <a:off x="45262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5" name="Line 70">
            <a:extLst>
              <a:ext uri="{FF2B5EF4-FFF2-40B4-BE49-F238E27FC236}">
                <a16:creationId xmlns:a16="http://schemas.microsoft.com/office/drawing/2014/main" id="{A1950930-7035-441E-AC90-A31546AAB4BE}"/>
              </a:ext>
            </a:extLst>
          </p:cNvPr>
          <p:cNvSpPr>
            <a:spLocks noChangeShapeType="1"/>
          </p:cNvSpPr>
          <p:nvPr/>
        </p:nvSpPr>
        <p:spPr bwMode="auto">
          <a:xfrm>
            <a:off x="44960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6" name="Line 71">
            <a:extLst>
              <a:ext uri="{FF2B5EF4-FFF2-40B4-BE49-F238E27FC236}">
                <a16:creationId xmlns:a16="http://schemas.microsoft.com/office/drawing/2014/main" id="{E680FB0B-FDF9-4A8A-9245-D4EC68A295A2}"/>
              </a:ext>
            </a:extLst>
          </p:cNvPr>
          <p:cNvSpPr>
            <a:spLocks noChangeShapeType="1"/>
          </p:cNvSpPr>
          <p:nvPr/>
        </p:nvSpPr>
        <p:spPr bwMode="auto">
          <a:xfrm>
            <a:off x="44675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7" name="Line 72">
            <a:extLst>
              <a:ext uri="{FF2B5EF4-FFF2-40B4-BE49-F238E27FC236}">
                <a16:creationId xmlns:a16="http://schemas.microsoft.com/office/drawing/2014/main" id="{F25E0723-0A9D-4BD5-999F-CBF0E39297D6}"/>
              </a:ext>
            </a:extLst>
          </p:cNvPr>
          <p:cNvSpPr>
            <a:spLocks noChangeShapeType="1"/>
          </p:cNvSpPr>
          <p:nvPr/>
        </p:nvSpPr>
        <p:spPr bwMode="auto">
          <a:xfrm>
            <a:off x="44389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8" name="Line 73">
            <a:extLst>
              <a:ext uri="{FF2B5EF4-FFF2-40B4-BE49-F238E27FC236}">
                <a16:creationId xmlns:a16="http://schemas.microsoft.com/office/drawing/2014/main" id="{0D7C797E-AEF6-40E2-8F9C-86DCF634A86D}"/>
              </a:ext>
            </a:extLst>
          </p:cNvPr>
          <p:cNvSpPr>
            <a:spLocks noChangeShapeType="1"/>
          </p:cNvSpPr>
          <p:nvPr/>
        </p:nvSpPr>
        <p:spPr bwMode="auto">
          <a:xfrm>
            <a:off x="44087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79" name="Line 74">
            <a:extLst>
              <a:ext uri="{FF2B5EF4-FFF2-40B4-BE49-F238E27FC236}">
                <a16:creationId xmlns:a16="http://schemas.microsoft.com/office/drawing/2014/main" id="{82BB6F79-268B-471D-9159-C994495CAF38}"/>
              </a:ext>
            </a:extLst>
          </p:cNvPr>
          <p:cNvSpPr>
            <a:spLocks noChangeShapeType="1"/>
          </p:cNvSpPr>
          <p:nvPr/>
        </p:nvSpPr>
        <p:spPr bwMode="auto">
          <a:xfrm>
            <a:off x="43802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0" name="Line 75">
            <a:extLst>
              <a:ext uri="{FF2B5EF4-FFF2-40B4-BE49-F238E27FC236}">
                <a16:creationId xmlns:a16="http://schemas.microsoft.com/office/drawing/2014/main" id="{5ED1DE23-E4D8-4A83-A6DF-33CBBA324A5E}"/>
              </a:ext>
            </a:extLst>
          </p:cNvPr>
          <p:cNvSpPr>
            <a:spLocks noChangeShapeType="1"/>
          </p:cNvSpPr>
          <p:nvPr/>
        </p:nvSpPr>
        <p:spPr bwMode="auto">
          <a:xfrm>
            <a:off x="43516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1" name="Line 76">
            <a:extLst>
              <a:ext uri="{FF2B5EF4-FFF2-40B4-BE49-F238E27FC236}">
                <a16:creationId xmlns:a16="http://schemas.microsoft.com/office/drawing/2014/main" id="{5F876AB2-E686-4D2C-AAC5-B3A73EC2D718}"/>
              </a:ext>
            </a:extLst>
          </p:cNvPr>
          <p:cNvSpPr>
            <a:spLocks noChangeShapeType="1"/>
          </p:cNvSpPr>
          <p:nvPr/>
        </p:nvSpPr>
        <p:spPr bwMode="auto">
          <a:xfrm>
            <a:off x="43214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2" name="Line 77">
            <a:extLst>
              <a:ext uri="{FF2B5EF4-FFF2-40B4-BE49-F238E27FC236}">
                <a16:creationId xmlns:a16="http://schemas.microsoft.com/office/drawing/2014/main" id="{3A676853-DC10-4077-BF57-BFAD55C9A5CE}"/>
              </a:ext>
            </a:extLst>
          </p:cNvPr>
          <p:cNvSpPr>
            <a:spLocks noChangeShapeType="1"/>
          </p:cNvSpPr>
          <p:nvPr/>
        </p:nvSpPr>
        <p:spPr bwMode="auto">
          <a:xfrm>
            <a:off x="42928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3" name="Line 78">
            <a:extLst>
              <a:ext uri="{FF2B5EF4-FFF2-40B4-BE49-F238E27FC236}">
                <a16:creationId xmlns:a16="http://schemas.microsoft.com/office/drawing/2014/main" id="{4F0FFE68-9C03-44D7-AD89-4FC7208D7C47}"/>
              </a:ext>
            </a:extLst>
          </p:cNvPr>
          <p:cNvSpPr>
            <a:spLocks noChangeShapeType="1"/>
          </p:cNvSpPr>
          <p:nvPr/>
        </p:nvSpPr>
        <p:spPr bwMode="auto">
          <a:xfrm>
            <a:off x="42627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4" name="Line 79">
            <a:extLst>
              <a:ext uri="{FF2B5EF4-FFF2-40B4-BE49-F238E27FC236}">
                <a16:creationId xmlns:a16="http://schemas.microsoft.com/office/drawing/2014/main" id="{2B7A4396-5182-448F-A86C-5E5A06336CD4}"/>
              </a:ext>
            </a:extLst>
          </p:cNvPr>
          <p:cNvSpPr>
            <a:spLocks noChangeShapeType="1"/>
          </p:cNvSpPr>
          <p:nvPr/>
        </p:nvSpPr>
        <p:spPr bwMode="auto">
          <a:xfrm>
            <a:off x="42341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5" name="Line 80">
            <a:extLst>
              <a:ext uri="{FF2B5EF4-FFF2-40B4-BE49-F238E27FC236}">
                <a16:creationId xmlns:a16="http://schemas.microsoft.com/office/drawing/2014/main" id="{5495BEAA-5659-4700-961B-528E92F1B5BF}"/>
              </a:ext>
            </a:extLst>
          </p:cNvPr>
          <p:cNvSpPr>
            <a:spLocks noChangeShapeType="1"/>
          </p:cNvSpPr>
          <p:nvPr/>
        </p:nvSpPr>
        <p:spPr bwMode="auto">
          <a:xfrm>
            <a:off x="42055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6" name="Line 81">
            <a:extLst>
              <a:ext uri="{FF2B5EF4-FFF2-40B4-BE49-F238E27FC236}">
                <a16:creationId xmlns:a16="http://schemas.microsoft.com/office/drawing/2014/main" id="{50BDC4F7-9FAF-4168-A801-3C15041290DC}"/>
              </a:ext>
            </a:extLst>
          </p:cNvPr>
          <p:cNvSpPr>
            <a:spLocks noChangeShapeType="1"/>
          </p:cNvSpPr>
          <p:nvPr/>
        </p:nvSpPr>
        <p:spPr bwMode="auto">
          <a:xfrm>
            <a:off x="41754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7" name="Line 82">
            <a:extLst>
              <a:ext uri="{FF2B5EF4-FFF2-40B4-BE49-F238E27FC236}">
                <a16:creationId xmlns:a16="http://schemas.microsoft.com/office/drawing/2014/main" id="{E13E227D-46D6-4DB9-94AB-09D4BC649FB2}"/>
              </a:ext>
            </a:extLst>
          </p:cNvPr>
          <p:cNvSpPr>
            <a:spLocks noChangeShapeType="1"/>
          </p:cNvSpPr>
          <p:nvPr/>
        </p:nvSpPr>
        <p:spPr bwMode="auto">
          <a:xfrm>
            <a:off x="41468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8" name="Line 83">
            <a:extLst>
              <a:ext uri="{FF2B5EF4-FFF2-40B4-BE49-F238E27FC236}">
                <a16:creationId xmlns:a16="http://schemas.microsoft.com/office/drawing/2014/main" id="{46CD8C80-7DA1-42E3-B0F5-5B080D591531}"/>
              </a:ext>
            </a:extLst>
          </p:cNvPr>
          <p:cNvSpPr>
            <a:spLocks noChangeShapeType="1"/>
          </p:cNvSpPr>
          <p:nvPr/>
        </p:nvSpPr>
        <p:spPr bwMode="auto">
          <a:xfrm>
            <a:off x="41182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9" name="Line 84">
            <a:extLst>
              <a:ext uri="{FF2B5EF4-FFF2-40B4-BE49-F238E27FC236}">
                <a16:creationId xmlns:a16="http://schemas.microsoft.com/office/drawing/2014/main" id="{9BA831DE-31F9-41CB-96FF-79A94CC801E4}"/>
              </a:ext>
            </a:extLst>
          </p:cNvPr>
          <p:cNvSpPr>
            <a:spLocks noChangeShapeType="1"/>
          </p:cNvSpPr>
          <p:nvPr/>
        </p:nvSpPr>
        <p:spPr bwMode="auto">
          <a:xfrm>
            <a:off x="40881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0" name="Line 85">
            <a:extLst>
              <a:ext uri="{FF2B5EF4-FFF2-40B4-BE49-F238E27FC236}">
                <a16:creationId xmlns:a16="http://schemas.microsoft.com/office/drawing/2014/main" id="{14760530-BBFC-4A1A-AE19-487ECBEE50D9}"/>
              </a:ext>
            </a:extLst>
          </p:cNvPr>
          <p:cNvSpPr>
            <a:spLocks noChangeShapeType="1"/>
          </p:cNvSpPr>
          <p:nvPr/>
        </p:nvSpPr>
        <p:spPr bwMode="auto">
          <a:xfrm>
            <a:off x="40595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1" name="Line 86">
            <a:extLst>
              <a:ext uri="{FF2B5EF4-FFF2-40B4-BE49-F238E27FC236}">
                <a16:creationId xmlns:a16="http://schemas.microsoft.com/office/drawing/2014/main" id="{EBA15281-7F2C-4F73-861C-6F13C57FC125}"/>
              </a:ext>
            </a:extLst>
          </p:cNvPr>
          <p:cNvSpPr>
            <a:spLocks noChangeShapeType="1"/>
          </p:cNvSpPr>
          <p:nvPr/>
        </p:nvSpPr>
        <p:spPr bwMode="auto">
          <a:xfrm>
            <a:off x="40293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2" name="Line 87">
            <a:extLst>
              <a:ext uri="{FF2B5EF4-FFF2-40B4-BE49-F238E27FC236}">
                <a16:creationId xmlns:a16="http://schemas.microsoft.com/office/drawing/2014/main" id="{054748B7-827E-485B-BEC0-3B973C0B53B9}"/>
              </a:ext>
            </a:extLst>
          </p:cNvPr>
          <p:cNvSpPr>
            <a:spLocks noChangeShapeType="1"/>
          </p:cNvSpPr>
          <p:nvPr/>
        </p:nvSpPr>
        <p:spPr bwMode="auto">
          <a:xfrm>
            <a:off x="40007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3" name="Line 88">
            <a:extLst>
              <a:ext uri="{FF2B5EF4-FFF2-40B4-BE49-F238E27FC236}">
                <a16:creationId xmlns:a16="http://schemas.microsoft.com/office/drawing/2014/main" id="{0DB35697-972C-400C-BF3C-71C4267A7F3B}"/>
              </a:ext>
            </a:extLst>
          </p:cNvPr>
          <p:cNvSpPr>
            <a:spLocks noChangeShapeType="1"/>
          </p:cNvSpPr>
          <p:nvPr/>
        </p:nvSpPr>
        <p:spPr bwMode="auto">
          <a:xfrm>
            <a:off x="39722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4" name="Line 89">
            <a:extLst>
              <a:ext uri="{FF2B5EF4-FFF2-40B4-BE49-F238E27FC236}">
                <a16:creationId xmlns:a16="http://schemas.microsoft.com/office/drawing/2014/main" id="{7893B0CF-8863-4F97-AC2F-CA56BA7223FF}"/>
              </a:ext>
            </a:extLst>
          </p:cNvPr>
          <p:cNvSpPr>
            <a:spLocks noChangeShapeType="1"/>
          </p:cNvSpPr>
          <p:nvPr/>
        </p:nvSpPr>
        <p:spPr bwMode="auto">
          <a:xfrm>
            <a:off x="39420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5" name="Line 90">
            <a:extLst>
              <a:ext uri="{FF2B5EF4-FFF2-40B4-BE49-F238E27FC236}">
                <a16:creationId xmlns:a16="http://schemas.microsoft.com/office/drawing/2014/main" id="{08C2D78E-5B73-497D-AB36-8103EFC5701F}"/>
              </a:ext>
            </a:extLst>
          </p:cNvPr>
          <p:cNvSpPr>
            <a:spLocks noChangeShapeType="1"/>
          </p:cNvSpPr>
          <p:nvPr/>
        </p:nvSpPr>
        <p:spPr bwMode="auto">
          <a:xfrm>
            <a:off x="39134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6" name="Line 91">
            <a:extLst>
              <a:ext uri="{FF2B5EF4-FFF2-40B4-BE49-F238E27FC236}">
                <a16:creationId xmlns:a16="http://schemas.microsoft.com/office/drawing/2014/main" id="{84049B14-13F4-4821-A08F-7E01D21EDA3A}"/>
              </a:ext>
            </a:extLst>
          </p:cNvPr>
          <p:cNvSpPr>
            <a:spLocks noChangeShapeType="1"/>
          </p:cNvSpPr>
          <p:nvPr/>
        </p:nvSpPr>
        <p:spPr bwMode="auto">
          <a:xfrm>
            <a:off x="38849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7" name="Line 92">
            <a:extLst>
              <a:ext uri="{FF2B5EF4-FFF2-40B4-BE49-F238E27FC236}">
                <a16:creationId xmlns:a16="http://schemas.microsoft.com/office/drawing/2014/main" id="{2A6F8D7B-C9FD-40D5-A4D4-A49E5A737114}"/>
              </a:ext>
            </a:extLst>
          </p:cNvPr>
          <p:cNvSpPr>
            <a:spLocks noChangeShapeType="1"/>
          </p:cNvSpPr>
          <p:nvPr/>
        </p:nvSpPr>
        <p:spPr bwMode="auto">
          <a:xfrm>
            <a:off x="38547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8" name="Line 93">
            <a:extLst>
              <a:ext uri="{FF2B5EF4-FFF2-40B4-BE49-F238E27FC236}">
                <a16:creationId xmlns:a16="http://schemas.microsoft.com/office/drawing/2014/main" id="{2F59BEC5-0DC3-4FF1-A92A-6E50DE307600}"/>
              </a:ext>
            </a:extLst>
          </p:cNvPr>
          <p:cNvSpPr>
            <a:spLocks noChangeShapeType="1"/>
          </p:cNvSpPr>
          <p:nvPr/>
        </p:nvSpPr>
        <p:spPr bwMode="auto">
          <a:xfrm>
            <a:off x="38261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99" name="Line 94">
            <a:extLst>
              <a:ext uri="{FF2B5EF4-FFF2-40B4-BE49-F238E27FC236}">
                <a16:creationId xmlns:a16="http://schemas.microsoft.com/office/drawing/2014/main" id="{86D9E43D-27E5-4263-A9BF-45954649F923}"/>
              </a:ext>
            </a:extLst>
          </p:cNvPr>
          <p:cNvSpPr>
            <a:spLocks noChangeShapeType="1"/>
          </p:cNvSpPr>
          <p:nvPr/>
        </p:nvSpPr>
        <p:spPr bwMode="auto">
          <a:xfrm>
            <a:off x="37975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0" name="Line 95">
            <a:extLst>
              <a:ext uri="{FF2B5EF4-FFF2-40B4-BE49-F238E27FC236}">
                <a16:creationId xmlns:a16="http://schemas.microsoft.com/office/drawing/2014/main" id="{95AF35E3-25A4-4CF0-A908-D1D80C4A6FC0}"/>
              </a:ext>
            </a:extLst>
          </p:cNvPr>
          <p:cNvSpPr>
            <a:spLocks noChangeShapeType="1"/>
          </p:cNvSpPr>
          <p:nvPr/>
        </p:nvSpPr>
        <p:spPr bwMode="auto">
          <a:xfrm>
            <a:off x="37674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1" name="Line 96">
            <a:extLst>
              <a:ext uri="{FF2B5EF4-FFF2-40B4-BE49-F238E27FC236}">
                <a16:creationId xmlns:a16="http://schemas.microsoft.com/office/drawing/2014/main" id="{C32BAB1F-32CC-4F0D-A0C2-59CA9D6CFD88}"/>
              </a:ext>
            </a:extLst>
          </p:cNvPr>
          <p:cNvSpPr>
            <a:spLocks noChangeShapeType="1"/>
          </p:cNvSpPr>
          <p:nvPr/>
        </p:nvSpPr>
        <p:spPr bwMode="auto">
          <a:xfrm>
            <a:off x="37388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2" name="Line 97">
            <a:extLst>
              <a:ext uri="{FF2B5EF4-FFF2-40B4-BE49-F238E27FC236}">
                <a16:creationId xmlns:a16="http://schemas.microsoft.com/office/drawing/2014/main" id="{FABDFBF0-4A2E-4C25-B5F5-C71BC18F6762}"/>
              </a:ext>
            </a:extLst>
          </p:cNvPr>
          <p:cNvSpPr>
            <a:spLocks noChangeShapeType="1"/>
          </p:cNvSpPr>
          <p:nvPr/>
        </p:nvSpPr>
        <p:spPr bwMode="auto">
          <a:xfrm>
            <a:off x="37086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3" name="Line 98">
            <a:extLst>
              <a:ext uri="{FF2B5EF4-FFF2-40B4-BE49-F238E27FC236}">
                <a16:creationId xmlns:a16="http://schemas.microsoft.com/office/drawing/2014/main" id="{68C3C443-D7CC-45E7-831F-586EA37E9DF6}"/>
              </a:ext>
            </a:extLst>
          </p:cNvPr>
          <p:cNvSpPr>
            <a:spLocks noChangeShapeType="1"/>
          </p:cNvSpPr>
          <p:nvPr/>
        </p:nvSpPr>
        <p:spPr bwMode="auto">
          <a:xfrm>
            <a:off x="36801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4" name="Line 99">
            <a:extLst>
              <a:ext uri="{FF2B5EF4-FFF2-40B4-BE49-F238E27FC236}">
                <a16:creationId xmlns:a16="http://schemas.microsoft.com/office/drawing/2014/main" id="{D14BB3DE-D141-4E7D-9643-068717FF0389}"/>
              </a:ext>
            </a:extLst>
          </p:cNvPr>
          <p:cNvSpPr>
            <a:spLocks noChangeShapeType="1"/>
          </p:cNvSpPr>
          <p:nvPr/>
        </p:nvSpPr>
        <p:spPr bwMode="auto">
          <a:xfrm>
            <a:off x="36515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5" name="Line 100">
            <a:extLst>
              <a:ext uri="{FF2B5EF4-FFF2-40B4-BE49-F238E27FC236}">
                <a16:creationId xmlns:a16="http://schemas.microsoft.com/office/drawing/2014/main" id="{8055A038-C7FC-46B9-AB52-F24EA18BF85B}"/>
              </a:ext>
            </a:extLst>
          </p:cNvPr>
          <p:cNvSpPr>
            <a:spLocks noChangeShapeType="1"/>
          </p:cNvSpPr>
          <p:nvPr/>
        </p:nvSpPr>
        <p:spPr bwMode="auto">
          <a:xfrm>
            <a:off x="36213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6" name="Line 101">
            <a:extLst>
              <a:ext uri="{FF2B5EF4-FFF2-40B4-BE49-F238E27FC236}">
                <a16:creationId xmlns:a16="http://schemas.microsoft.com/office/drawing/2014/main" id="{9DFA7883-2A8B-478C-95AA-FBAE9DD011E7}"/>
              </a:ext>
            </a:extLst>
          </p:cNvPr>
          <p:cNvSpPr>
            <a:spLocks noChangeShapeType="1"/>
          </p:cNvSpPr>
          <p:nvPr/>
        </p:nvSpPr>
        <p:spPr bwMode="auto">
          <a:xfrm>
            <a:off x="35928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7" name="Line 102">
            <a:extLst>
              <a:ext uri="{FF2B5EF4-FFF2-40B4-BE49-F238E27FC236}">
                <a16:creationId xmlns:a16="http://schemas.microsoft.com/office/drawing/2014/main" id="{DF6FD70B-8ED1-4E07-83F4-16830545DAE6}"/>
              </a:ext>
            </a:extLst>
          </p:cNvPr>
          <p:cNvSpPr>
            <a:spLocks noChangeShapeType="1"/>
          </p:cNvSpPr>
          <p:nvPr/>
        </p:nvSpPr>
        <p:spPr bwMode="auto">
          <a:xfrm>
            <a:off x="35642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8" name="Line 103">
            <a:extLst>
              <a:ext uri="{FF2B5EF4-FFF2-40B4-BE49-F238E27FC236}">
                <a16:creationId xmlns:a16="http://schemas.microsoft.com/office/drawing/2014/main" id="{A32ACD42-011C-4DD3-9636-910374B5D868}"/>
              </a:ext>
            </a:extLst>
          </p:cNvPr>
          <p:cNvSpPr>
            <a:spLocks noChangeShapeType="1"/>
          </p:cNvSpPr>
          <p:nvPr/>
        </p:nvSpPr>
        <p:spPr bwMode="auto">
          <a:xfrm>
            <a:off x="35340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09" name="Line 104">
            <a:extLst>
              <a:ext uri="{FF2B5EF4-FFF2-40B4-BE49-F238E27FC236}">
                <a16:creationId xmlns:a16="http://schemas.microsoft.com/office/drawing/2014/main" id="{D9C864AC-75FE-4677-9CA5-FE89EC53A996}"/>
              </a:ext>
            </a:extLst>
          </p:cNvPr>
          <p:cNvSpPr>
            <a:spLocks noChangeShapeType="1"/>
          </p:cNvSpPr>
          <p:nvPr/>
        </p:nvSpPr>
        <p:spPr bwMode="auto">
          <a:xfrm>
            <a:off x="35054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0" name="Line 105">
            <a:extLst>
              <a:ext uri="{FF2B5EF4-FFF2-40B4-BE49-F238E27FC236}">
                <a16:creationId xmlns:a16="http://schemas.microsoft.com/office/drawing/2014/main" id="{A43AE4F0-4037-4948-93B6-6B744CE1B026}"/>
              </a:ext>
            </a:extLst>
          </p:cNvPr>
          <p:cNvSpPr>
            <a:spLocks noChangeShapeType="1"/>
          </p:cNvSpPr>
          <p:nvPr/>
        </p:nvSpPr>
        <p:spPr bwMode="auto">
          <a:xfrm>
            <a:off x="34769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1" name="Line 106">
            <a:extLst>
              <a:ext uri="{FF2B5EF4-FFF2-40B4-BE49-F238E27FC236}">
                <a16:creationId xmlns:a16="http://schemas.microsoft.com/office/drawing/2014/main" id="{49620552-3BD1-45F9-84FE-19BB602C731B}"/>
              </a:ext>
            </a:extLst>
          </p:cNvPr>
          <p:cNvSpPr>
            <a:spLocks noChangeShapeType="1"/>
          </p:cNvSpPr>
          <p:nvPr/>
        </p:nvSpPr>
        <p:spPr bwMode="auto">
          <a:xfrm>
            <a:off x="34467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2" name="Line 107">
            <a:extLst>
              <a:ext uri="{FF2B5EF4-FFF2-40B4-BE49-F238E27FC236}">
                <a16:creationId xmlns:a16="http://schemas.microsoft.com/office/drawing/2014/main" id="{0BED51EB-2E31-4CED-AED3-4A3D950FAE67}"/>
              </a:ext>
            </a:extLst>
          </p:cNvPr>
          <p:cNvSpPr>
            <a:spLocks noChangeShapeType="1"/>
          </p:cNvSpPr>
          <p:nvPr/>
        </p:nvSpPr>
        <p:spPr bwMode="auto">
          <a:xfrm>
            <a:off x="34181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3" name="Line 108">
            <a:extLst>
              <a:ext uri="{FF2B5EF4-FFF2-40B4-BE49-F238E27FC236}">
                <a16:creationId xmlns:a16="http://schemas.microsoft.com/office/drawing/2014/main" id="{A86D6BA9-ED9F-4209-803A-7AB0845DC129}"/>
              </a:ext>
            </a:extLst>
          </p:cNvPr>
          <p:cNvSpPr>
            <a:spLocks noChangeShapeType="1"/>
          </p:cNvSpPr>
          <p:nvPr/>
        </p:nvSpPr>
        <p:spPr bwMode="auto">
          <a:xfrm>
            <a:off x="33880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4" name="Line 109">
            <a:extLst>
              <a:ext uri="{FF2B5EF4-FFF2-40B4-BE49-F238E27FC236}">
                <a16:creationId xmlns:a16="http://schemas.microsoft.com/office/drawing/2014/main" id="{E3B21ACC-BF30-435F-B448-1E57C4C5D1DF}"/>
              </a:ext>
            </a:extLst>
          </p:cNvPr>
          <p:cNvSpPr>
            <a:spLocks noChangeShapeType="1"/>
          </p:cNvSpPr>
          <p:nvPr/>
        </p:nvSpPr>
        <p:spPr bwMode="auto">
          <a:xfrm>
            <a:off x="33594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5" name="Line 110">
            <a:extLst>
              <a:ext uri="{FF2B5EF4-FFF2-40B4-BE49-F238E27FC236}">
                <a16:creationId xmlns:a16="http://schemas.microsoft.com/office/drawing/2014/main" id="{C2B6BBC0-6532-46E3-8547-F8B17ED80A99}"/>
              </a:ext>
            </a:extLst>
          </p:cNvPr>
          <p:cNvSpPr>
            <a:spLocks noChangeShapeType="1"/>
          </p:cNvSpPr>
          <p:nvPr/>
        </p:nvSpPr>
        <p:spPr bwMode="auto">
          <a:xfrm>
            <a:off x="33308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6" name="Line 111">
            <a:extLst>
              <a:ext uri="{FF2B5EF4-FFF2-40B4-BE49-F238E27FC236}">
                <a16:creationId xmlns:a16="http://schemas.microsoft.com/office/drawing/2014/main" id="{435C8915-DCD2-4C62-8927-1E360B500558}"/>
              </a:ext>
            </a:extLst>
          </p:cNvPr>
          <p:cNvSpPr>
            <a:spLocks noChangeShapeType="1"/>
          </p:cNvSpPr>
          <p:nvPr/>
        </p:nvSpPr>
        <p:spPr bwMode="auto">
          <a:xfrm>
            <a:off x="33007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7" name="Line 112">
            <a:extLst>
              <a:ext uri="{FF2B5EF4-FFF2-40B4-BE49-F238E27FC236}">
                <a16:creationId xmlns:a16="http://schemas.microsoft.com/office/drawing/2014/main" id="{A56DF3BB-C0A7-4EE5-BBE4-C11BFADD8262}"/>
              </a:ext>
            </a:extLst>
          </p:cNvPr>
          <p:cNvSpPr>
            <a:spLocks noChangeShapeType="1"/>
          </p:cNvSpPr>
          <p:nvPr/>
        </p:nvSpPr>
        <p:spPr bwMode="auto">
          <a:xfrm>
            <a:off x="32721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8" name="Line 113">
            <a:extLst>
              <a:ext uri="{FF2B5EF4-FFF2-40B4-BE49-F238E27FC236}">
                <a16:creationId xmlns:a16="http://schemas.microsoft.com/office/drawing/2014/main" id="{FC88F642-0248-4867-AA83-7896B709B0B6}"/>
              </a:ext>
            </a:extLst>
          </p:cNvPr>
          <p:cNvSpPr>
            <a:spLocks noChangeShapeType="1"/>
          </p:cNvSpPr>
          <p:nvPr/>
        </p:nvSpPr>
        <p:spPr bwMode="auto">
          <a:xfrm>
            <a:off x="32435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19" name="Line 114">
            <a:extLst>
              <a:ext uri="{FF2B5EF4-FFF2-40B4-BE49-F238E27FC236}">
                <a16:creationId xmlns:a16="http://schemas.microsoft.com/office/drawing/2014/main" id="{00AE2892-70B9-4306-9136-4CDE6ACA18B0}"/>
              </a:ext>
            </a:extLst>
          </p:cNvPr>
          <p:cNvSpPr>
            <a:spLocks noChangeShapeType="1"/>
          </p:cNvSpPr>
          <p:nvPr/>
        </p:nvSpPr>
        <p:spPr bwMode="auto">
          <a:xfrm>
            <a:off x="32133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0" name="Line 115">
            <a:extLst>
              <a:ext uri="{FF2B5EF4-FFF2-40B4-BE49-F238E27FC236}">
                <a16:creationId xmlns:a16="http://schemas.microsoft.com/office/drawing/2014/main" id="{9BF09E9E-1045-4843-999D-91DB17C499C0}"/>
              </a:ext>
            </a:extLst>
          </p:cNvPr>
          <p:cNvSpPr>
            <a:spLocks noChangeShapeType="1"/>
          </p:cNvSpPr>
          <p:nvPr/>
        </p:nvSpPr>
        <p:spPr bwMode="auto">
          <a:xfrm>
            <a:off x="31848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1" name="Line 116">
            <a:extLst>
              <a:ext uri="{FF2B5EF4-FFF2-40B4-BE49-F238E27FC236}">
                <a16:creationId xmlns:a16="http://schemas.microsoft.com/office/drawing/2014/main" id="{676F7846-8853-424E-8645-DC6E3E133E79}"/>
              </a:ext>
            </a:extLst>
          </p:cNvPr>
          <p:cNvSpPr>
            <a:spLocks noChangeShapeType="1"/>
          </p:cNvSpPr>
          <p:nvPr/>
        </p:nvSpPr>
        <p:spPr bwMode="auto">
          <a:xfrm>
            <a:off x="31562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2" name="Line 117">
            <a:extLst>
              <a:ext uri="{FF2B5EF4-FFF2-40B4-BE49-F238E27FC236}">
                <a16:creationId xmlns:a16="http://schemas.microsoft.com/office/drawing/2014/main" id="{B723EE18-01ED-42D1-8D78-81FE6924F807}"/>
              </a:ext>
            </a:extLst>
          </p:cNvPr>
          <p:cNvSpPr>
            <a:spLocks noChangeShapeType="1"/>
          </p:cNvSpPr>
          <p:nvPr/>
        </p:nvSpPr>
        <p:spPr bwMode="auto">
          <a:xfrm>
            <a:off x="31260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3" name="Line 118">
            <a:extLst>
              <a:ext uri="{FF2B5EF4-FFF2-40B4-BE49-F238E27FC236}">
                <a16:creationId xmlns:a16="http://schemas.microsoft.com/office/drawing/2014/main" id="{FB56AD1E-A589-47EA-ADC7-3306F3E83DF0}"/>
              </a:ext>
            </a:extLst>
          </p:cNvPr>
          <p:cNvSpPr>
            <a:spLocks noChangeShapeType="1"/>
          </p:cNvSpPr>
          <p:nvPr/>
        </p:nvSpPr>
        <p:spPr bwMode="auto">
          <a:xfrm>
            <a:off x="30975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4" name="Line 119">
            <a:extLst>
              <a:ext uri="{FF2B5EF4-FFF2-40B4-BE49-F238E27FC236}">
                <a16:creationId xmlns:a16="http://schemas.microsoft.com/office/drawing/2014/main" id="{15F1F360-49F9-4A8B-BBBA-FD35F659448A}"/>
              </a:ext>
            </a:extLst>
          </p:cNvPr>
          <p:cNvSpPr>
            <a:spLocks noChangeShapeType="1"/>
          </p:cNvSpPr>
          <p:nvPr/>
        </p:nvSpPr>
        <p:spPr bwMode="auto">
          <a:xfrm>
            <a:off x="30673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5" name="Line 120">
            <a:extLst>
              <a:ext uri="{FF2B5EF4-FFF2-40B4-BE49-F238E27FC236}">
                <a16:creationId xmlns:a16="http://schemas.microsoft.com/office/drawing/2014/main" id="{2CA967ED-3CC8-46A9-BF86-204062282E82}"/>
              </a:ext>
            </a:extLst>
          </p:cNvPr>
          <p:cNvSpPr>
            <a:spLocks noChangeShapeType="1"/>
          </p:cNvSpPr>
          <p:nvPr/>
        </p:nvSpPr>
        <p:spPr bwMode="auto">
          <a:xfrm>
            <a:off x="30387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6" name="Line 121">
            <a:extLst>
              <a:ext uri="{FF2B5EF4-FFF2-40B4-BE49-F238E27FC236}">
                <a16:creationId xmlns:a16="http://schemas.microsoft.com/office/drawing/2014/main" id="{8B6ED458-91EC-4AC9-B9A7-B291B2136758}"/>
              </a:ext>
            </a:extLst>
          </p:cNvPr>
          <p:cNvSpPr>
            <a:spLocks noChangeShapeType="1"/>
          </p:cNvSpPr>
          <p:nvPr/>
        </p:nvSpPr>
        <p:spPr bwMode="auto">
          <a:xfrm>
            <a:off x="30101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7" name="Line 122">
            <a:extLst>
              <a:ext uri="{FF2B5EF4-FFF2-40B4-BE49-F238E27FC236}">
                <a16:creationId xmlns:a16="http://schemas.microsoft.com/office/drawing/2014/main" id="{E537799B-1476-4477-80C8-42769C503186}"/>
              </a:ext>
            </a:extLst>
          </p:cNvPr>
          <p:cNvSpPr>
            <a:spLocks noChangeShapeType="1"/>
          </p:cNvSpPr>
          <p:nvPr/>
        </p:nvSpPr>
        <p:spPr bwMode="auto">
          <a:xfrm>
            <a:off x="29800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8" name="Line 123">
            <a:extLst>
              <a:ext uri="{FF2B5EF4-FFF2-40B4-BE49-F238E27FC236}">
                <a16:creationId xmlns:a16="http://schemas.microsoft.com/office/drawing/2014/main" id="{9EBB8ABF-8E99-4ADB-B0D7-564B059B106B}"/>
              </a:ext>
            </a:extLst>
          </p:cNvPr>
          <p:cNvSpPr>
            <a:spLocks noChangeShapeType="1"/>
          </p:cNvSpPr>
          <p:nvPr/>
        </p:nvSpPr>
        <p:spPr bwMode="auto">
          <a:xfrm>
            <a:off x="29514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9" name="Line 124">
            <a:extLst>
              <a:ext uri="{FF2B5EF4-FFF2-40B4-BE49-F238E27FC236}">
                <a16:creationId xmlns:a16="http://schemas.microsoft.com/office/drawing/2014/main" id="{4D631C4B-1FDC-4DEA-A480-6E14EECB3796}"/>
              </a:ext>
            </a:extLst>
          </p:cNvPr>
          <p:cNvSpPr>
            <a:spLocks noChangeShapeType="1"/>
          </p:cNvSpPr>
          <p:nvPr/>
        </p:nvSpPr>
        <p:spPr bwMode="auto">
          <a:xfrm>
            <a:off x="29228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0" name="Line 125">
            <a:extLst>
              <a:ext uri="{FF2B5EF4-FFF2-40B4-BE49-F238E27FC236}">
                <a16:creationId xmlns:a16="http://schemas.microsoft.com/office/drawing/2014/main" id="{8D3E62B6-ED35-4DFB-A438-A2A99F43A6EC}"/>
              </a:ext>
            </a:extLst>
          </p:cNvPr>
          <p:cNvSpPr>
            <a:spLocks noChangeShapeType="1"/>
          </p:cNvSpPr>
          <p:nvPr/>
        </p:nvSpPr>
        <p:spPr bwMode="auto">
          <a:xfrm>
            <a:off x="28927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1" name="Line 126">
            <a:extLst>
              <a:ext uri="{FF2B5EF4-FFF2-40B4-BE49-F238E27FC236}">
                <a16:creationId xmlns:a16="http://schemas.microsoft.com/office/drawing/2014/main" id="{40FEDD8B-6BA6-4040-8C00-094D331C1631}"/>
              </a:ext>
            </a:extLst>
          </p:cNvPr>
          <p:cNvSpPr>
            <a:spLocks noChangeShapeType="1"/>
          </p:cNvSpPr>
          <p:nvPr/>
        </p:nvSpPr>
        <p:spPr bwMode="auto">
          <a:xfrm>
            <a:off x="28641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2" name="Line 127">
            <a:extLst>
              <a:ext uri="{FF2B5EF4-FFF2-40B4-BE49-F238E27FC236}">
                <a16:creationId xmlns:a16="http://schemas.microsoft.com/office/drawing/2014/main" id="{EBB87A39-E60B-4D2B-B3C8-5D0FF17AC024}"/>
              </a:ext>
            </a:extLst>
          </p:cNvPr>
          <p:cNvSpPr>
            <a:spLocks noChangeShapeType="1"/>
          </p:cNvSpPr>
          <p:nvPr/>
        </p:nvSpPr>
        <p:spPr bwMode="auto">
          <a:xfrm>
            <a:off x="28339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3" name="Line 128">
            <a:extLst>
              <a:ext uri="{FF2B5EF4-FFF2-40B4-BE49-F238E27FC236}">
                <a16:creationId xmlns:a16="http://schemas.microsoft.com/office/drawing/2014/main" id="{01DF6CD4-0627-4D23-A43C-A75408DCCB7F}"/>
              </a:ext>
            </a:extLst>
          </p:cNvPr>
          <p:cNvSpPr>
            <a:spLocks noChangeShapeType="1"/>
          </p:cNvSpPr>
          <p:nvPr/>
        </p:nvSpPr>
        <p:spPr bwMode="auto">
          <a:xfrm>
            <a:off x="28054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4" name="Line 129">
            <a:extLst>
              <a:ext uri="{FF2B5EF4-FFF2-40B4-BE49-F238E27FC236}">
                <a16:creationId xmlns:a16="http://schemas.microsoft.com/office/drawing/2014/main" id="{5C8996E0-C62A-4592-92A0-FC9952D2A537}"/>
              </a:ext>
            </a:extLst>
          </p:cNvPr>
          <p:cNvSpPr>
            <a:spLocks noChangeShapeType="1"/>
          </p:cNvSpPr>
          <p:nvPr/>
        </p:nvSpPr>
        <p:spPr bwMode="auto">
          <a:xfrm>
            <a:off x="27768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5" name="Line 130">
            <a:extLst>
              <a:ext uri="{FF2B5EF4-FFF2-40B4-BE49-F238E27FC236}">
                <a16:creationId xmlns:a16="http://schemas.microsoft.com/office/drawing/2014/main" id="{52F09E71-0DBA-40B3-9FE3-AA321A963377}"/>
              </a:ext>
            </a:extLst>
          </p:cNvPr>
          <p:cNvSpPr>
            <a:spLocks noChangeShapeType="1"/>
          </p:cNvSpPr>
          <p:nvPr/>
        </p:nvSpPr>
        <p:spPr bwMode="auto">
          <a:xfrm>
            <a:off x="27466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6" name="Line 131">
            <a:extLst>
              <a:ext uri="{FF2B5EF4-FFF2-40B4-BE49-F238E27FC236}">
                <a16:creationId xmlns:a16="http://schemas.microsoft.com/office/drawing/2014/main" id="{83C5CD8F-476F-4EDC-B457-FE98A4608E14}"/>
              </a:ext>
            </a:extLst>
          </p:cNvPr>
          <p:cNvSpPr>
            <a:spLocks noChangeShapeType="1"/>
          </p:cNvSpPr>
          <p:nvPr/>
        </p:nvSpPr>
        <p:spPr bwMode="auto">
          <a:xfrm>
            <a:off x="27180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7" name="Line 132">
            <a:extLst>
              <a:ext uri="{FF2B5EF4-FFF2-40B4-BE49-F238E27FC236}">
                <a16:creationId xmlns:a16="http://schemas.microsoft.com/office/drawing/2014/main" id="{9E20F376-09F5-4602-922F-56BD37C26E2B}"/>
              </a:ext>
            </a:extLst>
          </p:cNvPr>
          <p:cNvSpPr>
            <a:spLocks noChangeShapeType="1"/>
          </p:cNvSpPr>
          <p:nvPr/>
        </p:nvSpPr>
        <p:spPr bwMode="auto">
          <a:xfrm>
            <a:off x="26895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8" name="Line 133">
            <a:extLst>
              <a:ext uri="{FF2B5EF4-FFF2-40B4-BE49-F238E27FC236}">
                <a16:creationId xmlns:a16="http://schemas.microsoft.com/office/drawing/2014/main" id="{1F7B21D8-812C-4206-A39C-5CF8191CBD0B}"/>
              </a:ext>
            </a:extLst>
          </p:cNvPr>
          <p:cNvSpPr>
            <a:spLocks noChangeShapeType="1"/>
          </p:cNvSpPr>
          <p:nvPr/>
        </p:nvSpPr>
        <p:spPr bwMode="auto">
          <a:xfrm>
            <a:off x="26593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39" name="Line 134">
            <a:extLst>
              <a:ext uri="{FF2B5EF4-FFF2-40B4-BE49-F238E27FC236}">
                <a16:creationId xmlns:a16="http://schemas.microsoft.com/office/drawing/2014/main" id="{88914EAE-B4F7-42C4-836B-17E1B6639270}"/>
              </a:ext>
            </a:extLst>
          </p:cNvPr>
          <p:cNvSpPr>
            <a:spLocks noChangeShapeType="1"/>
          </p:cNvSpPr>
          <p:nvPr/>
        </p:nvSpPr>
        <p:spPr bwMode="auto">
          <a:xfrm>
            <a:off x="26307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0" name="Line 135">
            <a:extLst>
              <a:ext uri="{FF2B5EF4-FFF2-40B4-BE49-F238E27FC236}">
                <a16:creationId xmlns:a16="http://schemas.microsoft.com/office/drawing/2014/main" id="{4C13E3D9-46B0-412C-86EC-DC6711F56BF8}"/>
              </a:ext>
            </a:extLst>
          </p:cNvPr>
          <p:cNvSpPr>
            <a:spLocks noChangeShapeType="1"/>
          </p:cNvSpPr>
          <p:nvPr/>
        </p:nvSpPr>
        <p:spPr bwMode="auto">
          <a:xfrm>
            <a:off x="26022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1" name="Line 136">
            <a:extLst>
              <a:ext uri="{FF2B5EF4-FFF2-40B4-BE49-F238E27FC236}">
                <a16:creationId xmlns:a16="http://schemas.microsoft.com/office/drawing/2014/main" id="{A746B5CE-35EB-4253-9A2F-5184F105538E}"/>
              </a:ext>
            </a:extLst>
          </p:cNvPr>
          <p:cNvSpPr>
            <a:spLocks noChangeShapeType="1"/>
          </p:cNvSpPr>
          <p:nvPr/>
        </p:nvSpPr>
        <p:spPr bwMode="auto">
          <a:xfrm>
            <a:off x="25720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2" name="Line 137">
            <a:extLst>
              <a:ext uri="{FF2B5EF4-FFF2-40B4-BE49-F238E27FC236}">
                <a16:creationId xmlns:a16="http://schemas.microsoft.com/office/drawing/2014/main" id="{BD03CA35-E89F-42C5-9B52-20E1CFE43FF8}"/>
              </a:ext>
            </a:extLst>
          </p:cNvPr>
          <p:cNvSpPr>
            <a:spLocks noChangeShapeType="1"/>
          </p:cNvSpPr>
          <p:nvPr/>
        </p:nvSpPr>
        <p:spPr bwMode="auto">
          <a:xfrm>
            <a:off x="25434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3" name="Line 138">
            <a:extLst>
              <a:ext uri="{FF2B5EF4-FFF2-40B4-BE49-F238E27FC236}">
                <a16:creationId xmlns:a16="http://schemas.microsoft.com/office/drawing/2014/main" id="{14124DC7-4B9B-459C-ABCA-63593FFD2177}"/>
              </a:ext>
            </a:extLst>
          </p:cNvPr>
          <p:cNvSpPr>
            <a:spLocks noChangeShapeType="1"/>
          </p:cNvSpPr>
          <p:nvPr/>
        </p:nvSpPr>
        <p:spPr bwMode="auto">
          <a:xfrm>
            <a:off x="25133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4" name="Line 139">
            <a:extLst>
              <a:ext uri="{FF2B5EF4-FFF2-40B4-BE49-F238E27FC236}">
                <a16:creationId xmlns:a16="http://schemas.microsoft.com/office/drawing/2014/main" id="{C65D1CE7-E190-4ABE-BAA4-7F49AB42C1F9}"/>
              </a:ext>
            </a:extLst>
          </p:cNvPr>
          <p:cNvSpPr>
            <a:spLocks noChangeShapeType="1"/>
          </p:cNvSpPr>
          <p:nvPr/>
        </p:nvSpPr>
        <p:spPr bwMode="auto">
          <a:xfrm>
            <a:off x="24847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5" name="Line 140">
            <a:extLst>
              <a:ext uri="{FF2B5EF4-FFF2-40B4-BE49-F238E27FC236}">
                <a16:creationId xmlns:a16="http://schemas.microsoft.com/office/drawing/2014/main" id="{390A8AEF-BC2D-495B-9B8E-853F42590982}"/>
              </a:ext>
            </a:extLst>
          </p:cNvPr>
          <p:cNvSpPr>
            <a:spLocks noChangeShapeType="1"/>
          </p:cNvSpPr>
          <p:nvPr/>
        </p:nvSpPr>
        <p:spPr bwMode="auto">
          <a:xfrm>
            <a:off x="245615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6" name="Line 141">
            <a:extLst>
              <a:ext uri="{FF2B5EF4-FFF2-40B4-BE49-F238E27FC236}">
                <a16:creationId xmlns:a16="http://schemas.microsoft.com/office/drawing/2014/main" id="{7E99F756-E64B-49B0-B12E-78AA7F2FE185}"/>
              </a:ext>
            </a:extLst>
          </p:cNvPr>
          <p:cNvSpPr>
            <a:spLocks noChangeShapeType="1"/>
          </p:cNvSpPr>
          <p:nvPr/>
        </p:nvSpPr>
        <p:spPr bwMode="auto">
          <a:xfrm>
            <a:off x="242598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7" name="Line 142">
            <a:extLst>
              <a:ext uri="{FF2B5EF4-FFF2-40B4-BE49-F238E27FC236}">
                <a16:creationId xmlns:a16="http://schemas.microsoft.com/office/drawing/2014/main" id="{16A2FB66-EA6D-403B-BF8D-0E8264BD649E}"/>
              </a:ext>
            </a:extLst>
          </p:cNvPr>
          <p:cNvSpPr>
            <a:spLocks noChangeShapeType="1"/>
          </p:cNvSpPr>
          <p:nvPr/>
        </p:nvSpPr>
        <p:spPr bwMode="auto">
          <a:xfrm>
            <a:off x="239741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8" name="Line 143">
            <a:extLst>
              <a:ext uri="{FF2B5EF4-FFF2-40B4-BE49-F238E27FC236}">
                <a16:creationId xmlns:a16="http://schemas.microsoft.com/office/drawing/2014/main" id="{B7319EEA-71EB-46D4-9195-7AF9D439A727}"/>
              </a:ext>
            </a:extLst>
          </p:cNvPr>
          <p:cNvSpPr>
            <a:spLocks noChangeShapeType="1"/>
          </p:cNvSpPr>
          <p:nvPr/>
        </p:nvSpPr>
        <p:spPr bwMode="auto">
          <a:xfrm>
            <a:off x="2368839"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49" name="Line 144">
            <a:extLst>
              <a:ext uri="{FF2B5EF4-FFF2-40B4-BE49-F238E27FC236}">
                <a16:creationId xmlns:a16="http://schemas.microsoft.com/office/drawing/2014/main" id="{F6B04DF9-D2A0-4916-A372-9F90A92BD9D2}"/>
              </a:ext>
            </a:extLst>
          </p:cNvPr>
          <p:cNvSpPr>
            <a:spLocks noChangeShapeType="1"/>
          </p:cNvSpPr>
          <p:nvPr/>
        </p:nvSpPr>
        <p:spPr bwMode="auto">
          <a:xfrm>
            <a:off x="233867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0" name="Line 145">
            <a:extLst>
              <a:ext uri="{FF2B5EF4-FFF2-40B4-BE49-F238E27FC236}">
                <a16:creationId xmlns:a16="http://schemas.microsoft.com/office/drawing/2014/main" id="{CFB789B3-7515-4DAC-B5D1-E590481CDB60}"/>
              </a:ext>
            </a:extLst>
          </p:cNvPr>
          <p:cNvSpPr>
            <a:spLocks noChangeShapeType="1"/>
          </p:cNvSpPr>
          <p:nvPr/>
        </p:nvSpPr>
        <p:spPr bwMode="auto">
          <a:xfrm>
            <a:off x="2310102"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1" name="Line 146">
            <a:extLst>
              <a:ext uri="{FF2B5EF4-FFF2-40B4-BE49-F238E27FC236}">
                <a16:creationId xmlns:a16="http://schemas.microsoft.com/office/drawing/2014/main" id="{3CBA5026-D63A-4516-853E-24344F3E3BD2}"/>
              </a:ext>
            </a:extLst>
          </p:cNvPr>
          <p:cNvSpPr>
            <a:spLocks noChangeShapeType="1"/>
          </p:cNvSpPr>
          <p:nvPr/>
        </p:nvSpPr>
        <p:spPr bwMode="auto">
          <a:xfrm>
            <a:off x="2281527"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2" name="Line 147">
            <a:extLst>
              <a:ext uri="{FF2B5EF4-FFF2-40B4-BE49-F238E27FC236}">
                <a16:creationId xmlns:a16="http://schemas.microsoft.com/office/drawing/2014/main" id="{85577AFA-9CC5-45FC-8E79-6EB31B35B171}"/>
              </a:ext>
            </a:extLst>
          </p:cNvPr>
          <p:cNvSpPr>
            <a:spLocks noChangeShapeType="1"/>
          </p:cNvSpPr>
          <p:nvPr/>
        </p:nvSpPr>
        <p:spPr bwMode="auto">
          <a:xfrm>
            <a:off x="2251364" y="17303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3" name="Line 148">
            <a:extLst>
              <a:ext uri="{FF2B5EF4-FFF2-40B4-BE49-F238E27FC236}">
                <a16:creationId xmlns:a16="http://schemas.microsoft.com/office/drawing/2014/main" id="{3A420BD3-15F9-4457-8282-223235E1D64E}"/>
              </a:ext>
            </a:extLst>
          </p:cNvPr>
          <p:cNvSpPr>
            <a:spLocks noChangeShapeType="1"/>
          </p:cNvSpPr>
          <p:nvPr/>
        </p:nvSpPr>
        <p:spPr bwMode="auto">
          <a:xfrm>
            <a:off x="2245014" y="17526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4" name="Line 149">
            <a:extLst>
              <a:ext uri="{FF2B5EF4-FFF2-40B4-BE49-F238E27FC236}">
                <a16:creationId xmlns:a16="http://schemas.microsoft.com/office/drawing/2014/main" id="{270DD62E-71F9-4D79-945D-C3FD26108ACD}"/>
              </a:ext>
            </a:extLst>
          </p:cNvPr>
          <p:cNvSpPr>
            <a:spLocks noChangeShapeType="1"/>
          </p:cNvSpPr>
          <p:nvPr/>
        </p:nvSpPr>
        <p:spPr bwMode="auto">
          <a:xfrm>
            <a:off x="2245014" y="17811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5" name="Line 150">
            <a:extLst>
              <a:ext uri="{FF2B5EF4-FFF2-40B4-BE49-F238E27FC236}">
                <a16:creationId xmlns:a16="http://schemas.microsoft.com/office/drawing/2014/main" id="{33246ED7-E70D-4309-AB66-65583E0E6A05}"/>
              </a:ext>
            </a:extLst>
          </p:cNvPr>
          <p:cNvSpPr>
            <a:spLocks noChangeShapeType="1"/>
          </p:cNvSpPr>
          <p:nvPr/>
        </p:nvSpPr>
        <p:spPr bwMode="auto">
          <a:xfrm>
            <a:off x="2245014" y="181133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6" name="Line 151">
            <a:extLst>
              <a:ext uri="{FF2B5EF4-FFF2-40B4-BE49-F238E27FC236}">
                <a16:creationId xmlns:a16="http://schemas.microsoft.com/office/drawing/2014/main" id="{7D5CF030-0279-49D1-836C-A05DCDF8CB64}"/>
              </a:ext>
            </a:extLst>
          </p:cNvPr>
          <p:cNvSpPr>
            <a:spLocks noChangeShapeType="1"/>
          </p:cNvSpPr>
          <p:nvPr/>
        </p:nvSpPr>
        <p:spPr bwMode="auto">
          <a:xfrm>
            <a:off x="2245014" y="1839912"/>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7" name="Line 152">
            <a:extLst>
              <a:ext uri="{FF2B5EF4-FFF2-40B4-BE49-F238E27FC236}">
                <a16:creationId xmlns:a16="http://schemas.microsoft.com/office/drawing/2014/main" id="{57AF140F-EAFA-4B92-B473-B8577C774F40}"/>
              </a:ext>
            </a:extLst>
          </p:cNvPr>
          <p:cNvSpPr>
            <a:spLocks noChangeShapeType="1"/>
          </p:cNvSpPr>
          <p:nvPr/>
        </p:nvSpPr>
        <p:spPr bwMode="auto">
          <a:xfrm>
            <a:off x="2245014" y="186848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8" name="Line 153">
            <a:extLst>
              <a:ext uri="{FF2B5EF4-FFF2-40B4-BE49-F238E27FC236}">
                <a16:creationId xmlns:a16="http://schemas.microsoft.com/office/drawing/2014/main" id="{E0BE224A-66A8-4615-8912-2664C22EF08D}"/>
              </a:ext>
            </a:extLst>
          </p:cNvPr>
          <p:cNvSpPr>
            <a:spLocks noChangeShapeType="1"/>
          </p:cNvSpPr>
          <p:nvPr/>
        </p:nvSpPr>
        <p:spPr bwMode="auto">
          <a:xfrm>
            <a:off x="2245014" y="189865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9" name="Line 154">
            <a:extLst>
              <a:ext uri="{FF2B5EF4-FFF2-40B4-BE49-F238E27FC236}">
                <a16:creationId xmlns:a16="http://schemas.microsoft.com/office/drawing/2014/main" id="{0F054CD2-A423-4132-B596-B8DFE290E0CF}"/>
              </a:ext>
            </a:extLst>
          </p:cNvPr>
          <p:cNvSpPr>
            <a:spLocks noChangeShapeType="1"/>
          </p:cNvSpPr>
          <p:nvPr/>
        </p:nvSpPr>
        <p:spPr bwMode="auto">
          <a:xfrm>
            <a:off x="2245014" y="192722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0" name="Line 155">
            <a:extLst>
              <a:ext uri="{FF2B5EF4-FFF2-40B4-BE49-F238E27FC236}">
                <a16:creationId xmlns:a16="http://schemas.microsoft.com/office/drawing/2014/main" id="{3F59AAF9-0F43-49F9-BFD2-1D552A858AE0}"/>
              </a:ext>
            </a:extLst>
          </p:cNvPr>
          <p:cNvSpPr>
            <a:spLocks noChangeShapeType="1"/>
          </p:cNvSpPr>
          <p:nvPr/>
        </p:nvSpPr>
        <p:spPr bwMode="auto">
          <a:xfrm>
            <a:off x="2245014" y="19558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1" name="Line 156">
            <a:extLst>
              <a:ext uri="{FF2B5EF4-FFF2-40B4-BE49-F238E27FC236}">
                <a16:creationId xmlns:a16="http://schemas.microsoft.com/office/drawing/2014/main" id="{B4D9C4D5-879E-45A4-B44C-4AE96A2400CC}"/>
              </a:ext>
            </a:extLst>
          </p:cNvPr>
          <p:cNvSpPr>
            <a:spLocks noChangeShapeType="1"/>
          </p:cNvSpPr>
          <p:nvPr/>
        </p:nvSpPr>
        <p:spPr bwMode="auto">
          <a:xfrm>
            <a:off x="2245014" y="1985962"/>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2" name="Line 157">
            <a:extLst>
              <a:ext uri="{FF2B5EF4-FFF2-40B4-BE49-F238E27FC236}">
                <a16:creationId xmlns:a16="http://schemas.microsoft.com/office/drawing/2014/main" id="{8595677E-ED48-42D2-B997-E03C11733D44}"/>
              </a:ext>
            </a:extLst>
          </p:cNvPr>
          <p:cNvSpPr>
            <a:spLocks noChangeShapeType="1"/>
          </p:cNvSpPr>
          <p:nvPr/>
        </p:nvSpPr>
        <p:spPr bwMode="auto">
          <a:xfrm>
            <a:off x="2245014" y="2014537"/>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3" name="Line 158">
            <a:extLst>
              <a:ext uri="{FF2B5EF4-FFF2-40B4-BE49-F238E27FC236}">
                <a16:creationId xmlns:a16="http://schemas.microsoft.com/office/drawing/2014/main" id="{0835CC40-CC63-44C5-B72A-530C05560D1C}"/>
              </a:ext>
            </a:extLst>
          </p:cNvPr>
          <p:cNvSpPr>
            <a:spLocks noChangeShapeType="1"/>
          </p:cNvSpPr>
          <p:nvPr/>
        </p:nvSpPr>
        <p:spPr bwMode="auto">
          <a:xfrm>
            <a:off x="2245014" y="20447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4" name="Line 159">
            <a:extLst>
              <a:ext uri="{FF2B5EF4-FFF2-40B4-BE49-F238E27FC236}">
                <a16:creationId xmlns:a16="http://schemas.microsoft.com/office/drawing/2014/main" id="{22C30C7D-9796-4AD1-A312-27519D3D19CF}"/>
              </a:ext>
            </a:extLst>
          </p:cNvPr>
          <p:cNvSpPr>
            <a:spLocks noChangeShapeType="1"/>
          </p:cNvSpPr>
          <p:nvPr/>
        </p:nvSpPr>
        <p:spPr bwMode="auto">
          <a:xfrm>
            <a:off x="2245014" y="20732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5" name="Line 160">
            <a:extLst>
              <a:ext uri="{FF2B5EF4-FFF2-40B4-BE49-F238E27FC236}">
                <a16:creationId xmlns:a16="http://schemas.microsoft.com/office/drawing/2014/main" id="{B18E272B-D748-44A6-8B25-D8E0044A3588}"/>
              </a:ext>
            </a:extLst>
          </p:cNvPr>
          <p:cNvSpPr>
            <a:spLocks noChangeShapeType="1"/>
          </p:cNvSpPr>
          <p:nvPr/>
        </p:nvSpPr>
        <p:spPr bwMode="auto">
          <a:xfrm>
            <a:off x="22481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6" name="Line 161">
            <a:extLst>
              <a:ext uri="{FF2B5EF4-FFF2-40B4-BE49-F238E27FC236}">
                <a16:creationId xmlns:a16="http://schemas.microsoft.com/office/drawing/2014/main" id="{09EE4E97-9DA8-4585-93D4-8AE429AB0355}"/>
              </a:ext>
            </a:extLst>
          </p:cNvPr>
          <p:cNvSpPr>
            <a:spLocks noChangeShapeType="1"/>
          </p:cNvSpPr>
          <p:nvPr/>
        </p:nvSpPr>
        <p:spPr bwMode="auto">
          <a:xfrm>
            <a:off x="22767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7" name="Line 162">
            <a:extLst>
              <a:ext uri="{FF2B5EF4-FFF2-40B4-BE49-F238E27FC236}">
                <a16:creationId xmlns:a16="http://schemas.microsoft.com/office/drawing/2014/main" id="{14619FF6-8452-4547-A5BD-DD7F166CE356}"/>
              </a:ext>
            </a:extLst>
          </p:cNvPr>
          <p:cNvSpPr>
            <a:spLocks noChangeShapeType="1"/>
          </p:cNvSpPr>
          <p:nvPr/>
        </p:nvSpPr>
        <p:spPr bwMode="auto">
          <a:xfrm>
            <a:off x="230692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8" name="Line 163">
            <a:extLst>
              <a:ext uri="{FF2B5EF4-FFF2-40B4-BE49-F238E27FC236}">
                <a16:creationId xmlns:a16="http://schemas.microsoft.com/office/drawing/2014/main" id="{DF10FF17-DA07-4C53-877E-75C7885988C7}"/>
              </a:ext>
            </a:extLst>
          </p:cNvPr>
          <p:cNvSpPr>
            <a:spLocks noChangeShapeType="1"/>
          </p:cNvSpPr>
          <p:nvPr/>
        </p:nvSpPr>
        <p:spPr bwMode="auto">
          <a:xfrm>
            <a:off x="233550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69" name="Line 164">
            <a:extLst>
              <a:ext uri="{FF2B5EF4-FFF2-40B4-BE49-F238E27FC236}">
                <a16:creationId xmlns:a16="http://schemas.microsoft.com/office/drawing/2014/main" id="{9C393FF6-2B06-414E-8FE4-B806DAFF2E1F}"/>
              </a:ext>
            </a:extLst>
          </p:cNvPr>
          <p:cNvSpPr>
            <a:spLocks noChangeShapeType="1"/>
          </p:cNvSpPr>
          <p:nvPr/>
        </p:nvSpPr>
        <p:spPr bwMode="auto">
          <a:xfrm>
            <a:off x="236407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0" name="Line 165">
            <a:extLst>
              <a:ext uri="{FF2B5EF4-FFF2-40B4-BE49-F238E27FC236}">
                <a16:creationId xmlns:a16="http://schemas.microsoft.com/office/drawing/2014/main" id="{25F4020D-4BAA-4CC3-94F4-38B02130031B}"/>
              </a:ext>
            </a:extLst>
          </p:cNvPr>
          <p:cNvSpPr>
            <a:spLocks noChangeShapeType="1"/>
          </p:cNvSpPr>
          <p:nvPr/>
        </p:nvSpPr>
        <p:spPr bwMode="auto">
          <a:xfrm>
            <a:off x="23942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1" name="Line 166">
            <a:extLst>
              <a:ext uri="{FF2B5EF4-FFF2-40B4-BE49-F238E27FC236}">
                <a16:creationId xmlns:a16="http://schemas.microsoft.com/office/drawing/2014/main" id="{56D545DD-BB34-4169-BC82-4AFF74273EAA}"/>
              </a:ext>
            </a:extLst>
          </p:cNvPr>
          <p:cNvSpPr>
            <a:spLocks noChangeShapeType="1"/>
          </p:cNvSpPr>
          <p:nvPr/>
        </p:nvSpPr>
        <p:spPr bwMode="auto">
          <a:xfrm>
            <a:off x="24228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2" name="Line 167">
            <a:extLst>
              <a:ext uri="{FF2B5EF4-FFF2-40B4-BE49-F238E27FC236}">
                <a16:creationId xmlns:a16="http://schemas.microsoft.com/office/drawing/2014/main" id="{A055B884-C8B3-40ED-AD0A-184DFA572F5E}"/>
              </a:ext>
            </a:extLst>
          </p:cNvPr>
          <p:cNvSpPr>
            <a:spLocks noChangeShapeType="1"/>
          </p:cNvSpPr>
          <p:nvPr/>
        </p:nvSpPr>
        <p:spPr bwMode="auto">
          <a:xfrm>
            <a:off x="24513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3" name="Line 168">
            <a:extLst>
              <a:ext uri="{FF2B5EF4-FFF2-40B4-BE49-F238E27FC236}">
                <a16:creationId xmlns:a16="http://schemas.microsoft.com/office/drawing/2014/main" id="{F4D2BD9F-59FE-440C-8760-D17BC2D706EA}"/>
              </a:ext>
            </a:extLst>
          </p:cNvPr>
          <p:cNvSpPr>
            <a:spLocks noChangeShapeType="1"/>
          </p:cNvSpPr>
          <p:nvPr/>
        </p:nvSpPr>
        <p:spPr bwMode="auto">
          <a:xfrm>
            <a:off x="248155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4" name="Line 169">
            <a:extLst>
              <a:ext uri="{FF2B5EF4-FFF2-40B4-BE49-F238E27FC236}">
                <a16:creationId xmlns:a16="http://schemas.microsoft.com/office/drawing/2014/main" id="{3BC1695C-F37A-446A-9999-26EB2B0E8DFB}"/>
              </a:ext>
            </a:extLst>
          </p:cNvPr>
          <p:cNvSpPr>
            <a:spLocks noChangeShapeType="1"/>
          </p:cNvSpPr>
          <p:nvPr/>
        </p:nvSpPr>
        <p:spPr bwMode="auto">
          <a:xfrm>
            <a:off x="251012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5" name="Line 170">
            <a:extLst>
              <a:ext uri="{FF2B5EF4-FFF2-40B4-BE49-F238E27FC236}">
                <a16:creationId xmlns:a16="http://schemas.microsoft.com/office/drawing/2014/main" id="{0B66C9FF-A972-41DF-8241-67BBE199C8AC}"/>
              </a:ext>
            </a:extLst>
          </p:cNvPr>
          <p:cNvSpPr>
            <a:spLocks noChangeShapeType="1"/>
          </p:cNvSpPr>
          <p:nvPr/>
        </p:nvSpPr>
        <p:spPr bwMode="auto">
          <a:xfrm>
            <a:off x="25402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6" name="Line 171">
            <a:extLst>
              <a:ext uri="{FF2B5EF4-FFF2-40B4-BE49-F238E27FC236}">
                <a16:creationId xmlns:a16="http://schemas.microsoft.com/office/drawing/2014/main" id="{AA9812CA-6B55-44D4-A409-D426D77A1A10}"/>
              </a:ext>
            </a:extLst>
          </p:cNvPr>
          <p:cNvSpPr>
            <a:spLocks noChangeShapeType="1"/>
          </p:cNvSpPr>
          <p:nvPr/>
        </p:nvSpPr>
        <p:spPr bwMode="auto">
          <a:xfrm>
            <a:off x="25688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7" name="Line 172">
            <a:extLst>
              <a:ext uri="{FF2B5EF4-FFF2-40B4-BE49-F238E27FC236}">
                <a16:creationId xmlns:a16="http://schemas.microsoft.com/office/drawing/2014/main" id="{F0B9E1F5-D45F-4059-9EDA-ED6F6030FB0D}"/>
              </a:ext>
            </a:extLst>
          </p:cNvPr>
          <p:cNvSpPr>
            <a:spLocks noChangeShapeType="1"/>
          </p:cNvSpPr>
          <p:nvPr/>
        </p:nvSpPr>
        <p:spPr bwMode="auto">
          <a:xfrm>
            <a:off x="25974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8" name="Line 173">
            <a:extLst>
              <a:ext uri="{FF2B5EF4-FFF2-40B4-BE49-F238E27FC236}">
                <a16:creationId xmlns:a16="http://schemas.microsoft.com/office/drawing/2014/main" id="{20DF2259-5ED7-4D36-8893-E47BF005464D}"/>
              </a:ext>
            </a:extLst>
          </p:cNvPr>
          <p:cNvSpPr>
            <a:spLocks noChangeShapeType="1"/>
          </p:cNvSpPr>
          <p:nvPr/>
        </p:nvSpPr>
        <p:spPr bwMode="auto">
          <a:xfrm>
            <a:off x="262760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79" name="Line 174">
            <a:extLst>
              <a:ext uri="{FF2B5EF4-FFF2-40B4-BE49-F238E27FC236}">
                <a16:creationId xmlns:a16="http://schemas.microsoft.com/office/drawing/2014/main" id="{56792958-A3DF-49AC-AC5C-A098C76532E6}"/>
              </a:ext>
            </a:extLst>
          </p:cNvPr>
          <p:cNvSpPr>
            <a:spLocks noChangeShapeType="1"/>
          </p:cNvSpPr>
          <p:nvPr/>
        </p:nvSpPr>
        <p:spPr bwMode="auto">
          <a:xfrm>
            <a:off x="265617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0" name="Line 175">
            <a:extLst>
              <a:ext uri="{FF2B5EF4-FFF2-40B4-BE49-F238E27FC236}">
                <a16:creationId xmlns:a16="http://schemas.microsoft.com/office/drawing/2014/main" id="{AA411A5C-A38B-4759-8111-987FACA4FDC4}"/>
              </a:ext>
            </a:extLst>
          </p:cNvPr>
          <p:cNvSpPr>
            <a:spLocks noChangeShapeType="1"/>
          </p:cNvSpPr>
          <p:nvPr/>
        </p:nvSpPr>
        <p:spPr bwMode="auto">
          <a:xfrm>
            <a:off x="268475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1" name="Line 176">
            <a:extLst>
              <a:ext uri="{FF2B5EF4-FFF2-40B4-BE49-F238E27FC236}">
                <a16:creationId xmlns:a16="http://schemas.microsoft.com/office/drawing/2014/main" id="{DC8DF3F8-7D4D-45EB-AF81-AD533E0C9870}"/>
              </a:ext>
            </a:extLst>
          </p:cNvPr>
          <p:cNvSpPr>
            <a:spLocks noChangeShapeType="1"/>
          </p:cNvSpPr>
          <p:nvPr/>
        </p:nvSpPr>
        <p:spPr bwMode="auto">
          <a:xfrm>
            <a:off x="27149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2" name="Line 177">
            <a:extLst>
              <a:ext uri="{FF2B5EF4-FFF2-40B4-BE49-F238E27FC236}">
                <a16:creationId xmlns:a16="http://schemas.microsoft.com/office/drawing/2014/main" id="{FE2E72B2-DFE6-4A9F-B196-546053A0031B}"/>
              </a:ext>
            </a:extLst>
          </p:cNvPr>
          <p:cNvSpPr>
            <a:spLocks noChangeShapeType="1"/>
          </p:cNvSpPr>
          <p:nvPr/>
        </p:nvSpPr>
        <p:spPr bwMode="auto">
          <a:xfrm>
            <a:off x="27434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3" name="Line 178">
            <a:extLst>
              <a:ext uri="{FF2B5EF4-FFF2-40B4-BE49-F238E27FC236}">
                <a16:creationId xmlns:a16="http://schemas.microsoft.com/office/drawing/2014/main" id="{F661DF99-53B3-407D-A5D3-D2F6278D04C0}"/>
              </a:ext>
            </a:extLst>
          </p:cNvPr>
          <p:cNvSpPr>
            <a:spLocks noChangeShapeType="1"/>
          </p:cNvSpPr>
          <p:nvPr/>
        </p:nvSpPr>
        <p:spPr bwMode="auto">
          <a:xfrm>
            <a:off x="27720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4" name="Line 179">
            <a:extLst>
              <a:ext uri="{FF2B5EF4-FFF2-40B4-BE49-F238E27FC236}">
                <a16:creationId xmlns:a16="http://schemas.microsoft.com/office/drawing/2014/main" id="{83DE7CC8-A1F6-43F1-B888-A4472A76FBE8}"/>
              </a:ext>
            </a:extLst>
          </p:cNvPr>
          <p:cNvSpPr>
            <a:spLocks noChangeShapeType="1"/>
          </p:cNvSpPr>
          <p:nvPr/>
        </p:nvSpPr>
        <p:spPr bwMode="auto">
          <a:xfrm>
            <a:off x="280222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5" name="Line 180">
            <a:extLst>
              <a:ext uri="{FF2B5EF4-FFF2-40B4-BE49-F238E27FC236}">
                <a16:creationId xmlns:a16="http://schemas.microsoft.com/office/drawing/2014/main" id="{09E72DE8-0F59-4CA8-9F01-73188B21666E}"/>
              </a:ext>
            </a:extLst>
          </p:cNvPr>
          <p:cNvSpPr>
            <a:spLocks noChangeShapeType="1"/>
          </p:cNvSpPr>
          <p:nvPr/>
        </p:nvSpPr>
        <p:spPr bwMode="auto">
          <a:xfrm>
            <a:off x="283080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6" name="Line 181">
            <a:extLst>
              <a:ext uri="{FF2B5EF4-FFF2-40B4-BE49-F238E27FC236}">
                <a16:creationId xmlns:a16="http://schemas.microsoft.com/office/drawing/2014/main" id="{303F66B0-685A-48F4-906A-4FA75A8D419F}"/>
              </a:ext>
            </a:extLst>
          </p:cNvPr>
          <p:cNvSpPr>
            <a:spLocks noChangeShapeType="1"/>
          </p:cNvSpPr>
          <p:nvPr/>
        </p:nvSpPr>
        <p:spPr bwMode="auto">
          <a:xfrm>
            <a:off x="28609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7" name="Line 182">
            <a:extLst>
              <a:ext uri="{FF2B5EF4-FFF2-40B4-BE49-F238E27FC236}">
                <a16:creationId xmlns:a16="http://schemas.microsoft.com/office/drawing/2014/main" id="{123B3E4D-161C-4289-9BB5-97DA2225862B}"/>
              </a:ext>
            </a:extLst>
          </p:cNvPr>
          <p:cNvSpPr>
            <a:spLocks noChangeShapeType="1"/>
          </p:cNvSpPr>
          <p:nvPr/>
        </p:nvSpPr>
        <p:spPr bwMode="auto">
          <a:xfrm>
            <a:off x="28895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8" name="Line 183">
            <a:extLst>
              <a:ext uri="{FF2B5EF4-FFF2-40B4-BE49-F238E27FC236}">
                <a16:creationId xmlns:a16="http://schemas.microsoft.com/office/drawing/2014/main" id="{8ACF21AA-FB3B-4F86-B885-03D8FDA42798}"/>
              </a:ext>
            </a:extLst>
          </p:cNvPr>
          <p:cNvSpPr>
            <a:spLocks noChangeShapeType="1"/>
          </p:cNvSpPr>
          <p:nvPr/>
        </p:nvSpPr>
        <p:spPr bwMode="auto">
          <a:xfrm>
            <a:off x="29181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9" name="Line 184">
            <a:extLst>
              <a:ext uri="{FF2B5EF4-FFF2-40B4-BE49-F238E27FC236}">
                <a16:creationId xmlns:a16="http://schemas.microsoft.com/office/drawing/2014/main" id="{D8AAE710-29C7-40AE-AF21-3B8289BC7348}"/>
              </a:ext>
            </a:extLst>
          </p:cNvPr>
          <p:cNvSpPr>
            <a:spLocks noChangeShapeType="1"/>
          </p:cNvSpPr>
          <p:nvPr/>
        </p:nvSpPr>
        <p:spPr bwMode="auto">
          <a:xfrm>
            <a:off x="294827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0" name="Line 185">
            <a:extLst>
              <a:ext uri="{FF2B5EF4-FFF2-40B4-BE49-F238E27FC236}">
                <a16:creationId xmlns:a16="http://schemas.microsoft.com/office/drawing/2014/main" id="{00E4D68B-ECE7-4A84-8008-49DD139FE69A}"/>
              </a:ext>
            </a:extLst>
          </p:cNvPr>
          <p:cNvSpPr>
            <a:spLocks noChangeShapeType="1"/>
          </p:cNvSpPr>
          <p:nvPr/>
        </p:nvSpPr>
        <p:spPr bwMode="auto">
          <a:xfrm>
            <a:off x="297685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1" name="Line 186">
            <a:extLst>
              <a:ext uri="{FF2B5EF4-FFF2-40B4-BE49-F238E27FC236}">
                <a16:creationId xmlns:a16="http://schemas.microsoft.com/office/drawing/2014/main" id="{011B2391-14C1-4A31-BA38-86A0CDFDBE20}"/>
              </a:ext>
            </a:extLst>
          </p:cNvPr>
          <p:cNvSpPr>
            <a:spLocks noChangeShapeType="1"/>
          </p:cNvSpPr>
          <p:nvPr/>
        </p:nvSpPr>
        <p:spPr bwMode="auto">
          <a:xfrm>
            <a:off x="300542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2" name="Line 187">
            <a:extLst>
              <a:ext uri="{FF2B5EF4-FFF2-40B4-BE49-F238E27FC236}">
                <a16:creationId xmlns:a16="http://schemas.microsoft.com/office/drawing/2014/main" id="{D718057E-35E6-44EA-8BC8-9E874E2F35FC}"/>
              </a:ext>
            </a:extLst>
          </p:cNvPr>
          <p:cNvSpPr>
            <a:spLocks noChangeShapeType="1"/>
          </p:cNvSpPr>
          <p:nvPr/>
        </p:nvSpPr>
        <p:spPr bwMode="auto">
          <a:xfrm>
            <a:off x="30355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3" name="Line 188">
            <a:extLst>
              <a:ext uri="{FF2B5EF4-FFF2-40B4-BE49-F238E27FC236}">
                <a16:creationId xmlns:a16="http://schemas.microsoft.com/office/drawing/2014/main" id="{4E72AA0B-8119-41D2-AF49-045C7722672B}"/>
              </a:ext>
            </a:extLst>
          </p:cNvPr>
          <p:cNvSpPr>
            <a:spLocks noChangeShapeType="1"/>
          </p:cNvSpPr>
          <p:nvPr/>
        </p:nvSpPr>
        <p:spPr bwMode="auto">
          <a:xfrm>
            <a:off x="30641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4" name="Line 189">
            <a:extLst>
              <a:ext uri="{FF2B5EF4-FFF2-40B4-BE49-F238E27FC236}">
                <a16:creationId xmlns:a16="http://schemas.microsoft.com/office/drawing/2014/main" id="{A639526A-3A20-4BD0-97AC-6F00998C01D1}"/>
              </a:ext>
            </a:extLst>
          </p:cNvPr>
          <p:cNvSpPr>
            <a:spLocks noChangeShapeType="1"/>
          </p:cNvSpPr>
          <p:nvPr/>
        </p:nvSpPr>
        <p:spPr bwMode="auto">
          <a:xfrm>
            <a:off x="30927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5" name="Line 190">
            <a:extLst>
              <a:ext uri="{FF2B5EF4-FFF2-40B4-BE49-F238E27FC236}">
                <a16:creationId xmlns:a16="http://schemas.microsoft.com/office/drawing/2014/main" id="{0FDFC11C-91E8-45BC-A768-FEF9474FF7B1}"/>
              </a:ext>
            </a:extLst>
          </p:cNvPr>
          <p:cNvSpPr>
            <a:spLocks noChangeShapeType="1"/>
          </p:cNvSpPr>
          <p:nvPr/>
        </p:nvSpPr>
        <p:spPr bwMode="auto">
          <a:xfrm>
            <a:off x="312290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6" name="Line 191">
            <a:extLst>
              <a:ext uri="{FF2B5EF4-FFF2-40B4-BE49-F238E27FC236}">
                <a16:creationId xmlns:a16="http://schemas.microsoft.com/office/drawing/2014/main" id="{CDDC4C46-47E1-45BF-9F2F-273E6C06D8B1}"/>
              </a:ext>
            </a:extLst>
          </p:cNvPr>
          <p:cNvSpPr>
            <a:spLocks noChangeShapeType="1"/>
          </p:cNvSpPr>
          <p:nvPr/>
        </p:nvSpPr>
        <p:spPr bwMode="auto">
          <a:xfrm>
            <a:off x="315147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7" name="Line 192">
            <a:extLst>
              <a:ext uri="{FF2B5EF4-FFF2-40B4-BE49-F238E27FC236}">
                <a16:creationId xmlns:a16="http://schemas.microsoft.com/office/drawing/2014/main" id="{294F5835-56DD-413D-9265-6128A17E0B28}"/>
              </a:ext>
            </a:extLst>
          </p:cNvPr>
          <p:cNvSpPr>
            <a:spLocks noChangeShapeType="1"/>
          </p:cNvSpPr>
          <p:nvPr/>
        </p:nvSpPr>
        <p:spPr bwMode="auto">
          <a:xfrm>
            <a:off x="31816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8" name="Line 193">
            <a:extLst>
              <a:ext uri="{FF2B5EF4-FFF2-40B4-BE49-F238E27FC236}">
                <a16:creationId xmlns:a16="http://schemas.microsoft.com/office/drawing/2014/main" id="{64C62102-A1C9-4247-841D-2E1A4E4E4092}"/>
              </a:ext>
            </a:extLst>
          </p:cNvPr>
          <p:cNvSpPr>
            <a:spLocks noChangeShapeType="1"/>
          </p:cNvSpPr>
          <p:nvPr/>
        </p:nvSpPr>
        <p:spPr bwMode="auto">
          <a:xfrm>
            <a:off x="32102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99" name="Line 194">
            <a:extLst>
              <a:ext uri="{FF2B5EF4-FFF2-40B4-BE49-F238E27FC236}">
                <a16:creationId xmlns:a16="http://schemas.microsoft.com/office/drawing/2014/main" id="{306826B5-BDD2-49F8-9EFE-7E0917BE182B}"/>
              </a:ext>
            </a:extLst>
          </p:cNvPr>
          <p:cNvSpPr>
            <a:spLocks noChangeShapeType="1"/>
          </p:cNvSpPr>
          <p:nvPr/>
        </p:nvSpPr>
        <p:spPr bwMode="auto">
          <a:xfrm>
            <a:off x="32387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0" name="Line 195">
            <a:extLst>
              <a:ext uri="{FF2B5EF4-FFF2-40B4-BE49-F238E27FC236}">
                <a16:creationId xmlns:a16="http://schemas.microsoft.com/office/drawing/2014/main" id="{C5807774-FF5C-49E8-82B2-5D52A5FE544B}"/>
              </a:ext>
            </a:extLst>
          </p:cNvPr>
          <p:cNvSpPr>
            <a:spLocks noChangeShapeType="1"/>
          </p:cNvSpPr>
          <p:nvPr/>
        </p:nvSpPr>
        <p:spPr bwMode="auto">
          <a:xfrm>
            <a:off x="326895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1" name="Line 196">
            <a:extLst>
              <a:ext uri="{FF2B5EF4-FFF2-40B4-BE49-F238E27FC236}">
                <a16:creationId xmlns:a16="http://schemas.microsoft.com/office/drawing/2014/main" id="{B3AE93F8-7002-4250-8D8F-6D03CEE9F497}"/>
              </a:ext>
            </a:extLst>
          </p:cNvPr>
          <p:cNvSpPr>
            <a:spLocks noChangeShapeType="1"/>
          </p:cNvSpPr>
          <p:nvPr/>
        </p:nvSpPr>
        <p:spPr bwMode="auto">
          <a:xfrm>
            <a:off x="329752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2" name="Line 197">
            <a:extLst>
              <a:ext uri="{FF2B5EF4-FFF2-40B4-BE49-F238E27FC236}">
                <a16:creationId xmlns:a16="http://schemas.microsoft.com/office/drawing/2014/main" id="{C42B5D71-F81A-448E-AFD3-25EFF3180BCB}"/>
              </a:ext>
            </a:extLst>
          </p:cNvPr>
          <p:cNvSpPr>
            <a:spLocks noChangeShapeType="1"/>
          </p:cNvSpPr>
          <p:nvPr/>
        </p:nvSpPr>
        <p:spPr bwMode="auto">
          <a:xfrm>
            <a:off x="332610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3" name="Line 198">
            <a:extLst>
              <a:ext uri="{FF2B5EF4-FFF2-40B4-BE49-F238E27FC236}">
                <a16:creationId xmlns:a16="http://schemas.microsoft.com/office/drawing/2014/main" id="{759A169D-649B-4715-9DCD-8EC88017BE35}"/>
              </a:ext>
            </a:extLst>
          </p:cNvPr>
          <p:cNvSpPr>
            <a:spLocks noChangeShapeType="1"/>
          </p:cNvSpPr>
          <p:nvPr/>
        </p:nvSpPr>
        <p:spPr bwMode="auto">
          <a:xfrm>
            <a:off x="33562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4" name="Line 199">
            <a:extLst>
              <a:ext uri="{FF2B5EF4-FFF2-40B4-BE49-F238E27FC236}">
                <a16:creationId xmlns:a16="http://schemas.microsoft.com/office/drawing/2014/main" id="{A3410989-97A0-484A-BE5F-2053EE1AEF2B}"/>
              </a:ext>
            </a:extLst>
          </p:cNvPr>
          <p:cNvSpPr>
            <a:spLocks noChangeShapeType="1"/>
          </p:cNvSpPr>
          <p:nvPr/>
        </p:nvSpPr>
        <p:spPr bwMode="auto">
          <a:xfrm>
            <a:off x="33848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5" name="Line 200">
            <a:extLst>
              <a:ext uri="{FF2B5EF4-FFF2-40B4-BE49-F238E27FC236}">
                <a16:creationId xmlns:a16="http://schemas.microsoft.com/office/drawing/2014/main" id="{2797A52E-5C26-4E25-8DCA-7EC1698C6F32}"/>
              </a:ext>
            </a:extLst>
          </p:cNvPr>
          <p:cNvSpPr>
            <a:spLocks noChangeShapeType="1"/>
          </p:cNvSpPr>
          <p:nvPr/>
        </p:nvSpPr>
        <p:spPr bwMode="auto">
          <a:xfrm>
            <a:off x="341500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6" name="Line 201">
            <a:extLst>
              <a:ext uri="{FF2B5EF4-FFF2-40B4-BE49-F238E27FC236}">
                <a16:creationId xmlns:a16="http://schemas.microsoft.com/office/drawing/2014/main" id="{9A3D6306-F4D2-497A-8DC3-A0E51528A0D0}"/>
              </a:ext>
            </a:extLst>
          </p:cNvPr>
          <p:cNvSpPr>
            <a:spLocks noChangeShapeType="1"/>
          </p:cNvSpPr>
          <p:nvPr/>
        </p:nvSpPr>
        <p:spPr bwMode="auto">
          <a:xfrm>
            <a:off x="3443577"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7" name="Line 202">
            <a:extLst>
              <a:ext uri="{FF2B5EF4-FFF2-40B4-BE49-F238E27FC236}">
                <a16:creationId xmlns:a16="http://schemas.microsoft.com/office/drawing/2014/main" id="{D720AD24-A09A-4654-8325-067EC8013EE6}"/>
              </a:ext>
            </a:extLst>
          </p:cNvPr>
          <p:cNvSpPr>
            <a:spLocks noChangeShapeType="1"/>
          </p:cNvSpPr>
          <p:nvPr/>
        </p:nvSpPr>
        <p:spPr bwMode="auto">
          <a:xfrm>
            <a:off x="3472152"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8" name="Line 203">
            <a:extLst>
              <a:ext uri="{FF2B5EF4-FFF2-40B4-BE49-F238E27FC236}">
                <a16:creationId xmlns:a16="http://schemas.microsoft.com/office/drawing/2014/main" id="{3CBFE0C9-97FA-45C9-B173-0BE42E4847A5}"/>
              </a:ext>
            </a:extLst>
          </p:cNvPr>
          <p:cNvSpPr>
            <a:spLocks noChangeShapeType="1"/>
          </p:cNvSpPr>
          <p:nvPr/>
        </p:nvSpPr>
        <p:spPr bwMode="auto">
          <a:xfrm>
            <a:off x="35023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09" name="Line 204">
            <a:extLst>
              <a:ext uri="{FF2B5EF4-FFF2-40B4-BE49-F238E27FC236}">
                <a16:creationId xmlns:a16="http://schemas.microsoft.com/office/drawing/2014/main" id="{97697129-33DD-41B6-8257-7FD820D47B7E}"/>
              </a:ext>
            </a:extLst>
          </p:cNvPr>
          <p:cNvSpPr>
            <a:spLocks noChangeShapeType="1"/>
          </p:cNvSpPr>
          <p:nvPr/>
        </p:nvSpPr>
        <p:spPr bwMode="auto">
          <a:xfrm>
            <a:off x="35308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 name="Line 206">
            <a:extLst>
              <a:ext uri="{FF2B5EF4-FFF2-40B4-BE49-F238E27FC236}">
                <a16:creationId xmlns:a16="http://schemas.microsoft.com/office/drawing/2014/main" id="{1880E70C-9F78-4515-A4D0-C982D09C58E1}"/>
              </a:ext>
            </a:extLst>
          </p:cNvPr>
          <p:cNvSpPr>
            <a:spLocks noChangeShapeType="1"/>
          </p:cNvSpPr>
          <p:nvPr/>
        </p:nvSpPr>
        <p:spPr bwMode="auto">
          <a:xfrm>
            <a:off x="35594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 name="Line 207">
            <a:extLst>
              <a:ext uri="{FF2B5EF4-FFF2-40B4-BE49-F238E27FC236}">
                <a16:creationId xmlns:a16="http://schemas.microsoft.com/office/drawing/2014/main" id="{1CEA7147-5865-4DEA-9CA1-6144D3F26B35}"/>
              </a:ext>
            </a:extLst>
          </p:cNvPr>
          <p:cNvSpPr>
            <a:spLocks noChangeShapeType="1"/>
          </p:cNvSpPr>
          <p:nvPr/>
        </p:nvSpPr>
        <p:spPr bwMode="auto">
          <a:xfrm>
            <a:off x="358962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 name="Line 208">
            <a:extLst>
              <a:ext uri="{FF2B5EF4-FFF2-40B4-BE49-F238E27FC236}">
                <a16:creationId xmlns:a16="http://schemas.microsoft.com/office/drawing/2014/main" id="{85A32125-DB94-4180-BB78-7B0592443AD4}"/>
              </a:ext>
            </a:extLst>
          </p:cNvPr>
          <p:cNvSpPr>
            <a:spLocks noChangeShapeType="1"/>
          </p:cNvSpPr>
          <p:nvPr/>
        </p:nvSpPr>
        <p:spPr bwMode="auto">
          <a:xfrm>
            <a:off x="361820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 name="Line 209">
            <a:extLst>
              <a:ext uri="{FF2B5EF4-FFF2-40B4-BE49-F238E27FC236}">
                <a16:creationId xmlns:a16="http://schemas.microsoft.com/office/drawing/2014/main" id="{6EFF7030-52B2-4F1B-AD92-07B10403EA67}"/>
              </a:ext>
            </a:extLst>
          </p:cNvPr>
          <p:cNvSpPr>
            <a:spLocks noChangeShapeType="1"/>
          </p:cNvSpPr>
          <p:nvPr/>
        </p:nvSpPr>
        <p:spPr bwMode="auto">
          <a:xfrm>
            <a:off x="364677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 name="Line 210">
            <a:extLst>
              <a:ext uri="{FF2B5EF4-FFF2-40B4-BE49-F238E27FC236}">
                <a16:creationId xmlns:a16="http://schemas.microsoft.com/office/drawing/2014/main" id="{5DDCB6E4-C361-4F24-8D4D-FE8D0C608FF7}"/>
              </a:ext>
            </a:extLst>
          </p:cNvPr>
          <p:cNvSpPr>
            <a:spLocks noChangeShapeType="1"/>
          </p:cNvSpPr>
          <p:nvPr/>
        </p:nvSpPr>
        <p:spPr bwMode="auto">
          <a:xfrm>
            <a:off x="36769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 name="Line 211">
            <a:extLst>
              <a:ext uri="{FF2B5EF4-FFF2-40B4-BE49-F238E27FC236}">
                <a16:creationId xmlns:a16="http://schemas.microsoft.com/office/drawing/2014/main" id="{063E201E-1E3F-412F-AFE9-1AC0F796BFB3}"/>
              </a:ext>
            </a:extLst>
          </p:cNvPr>
          <p:cNvSpPr>
            <a:spLocks noChangeShapeType="1"/>
          </p:cNvSpPr>
          <p:nvPr/>
        </p:nvSpPr>
        <p:spPr bwMode="auto">
          <a:xfrm>
            <a:off x="37055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3" name="Line 212">
            <a:extLst>
              <a:ext uri="{FF2B5EF4-FFF2-40B4-BE49-F238E27FC236}">
                <a16:creationId xmlns:a16="http://schemas.microsoft.com/office/drawing/2014/main" id="{9D8B0A97-FF35-418D-945B-BB29AB02D9E6}"/>
              </a:ext>
            </a:extLst>
          </p:cNvPr>
          <p:cNvSpPr>
            <a:spLocks noChangeShapeType="1"/>
          </p:cNvSpPr>
          <p:nvPr/>
        </p:nvSpPr>
        <p:spPr bwMode="auto">
          <a:xfrm>
            <a:off x="373567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4" name="Line 213">
            <a:extLst>
              <a:ext uri="{FF2B5EF4-FFF2-40B4-BE49-F238E27FC236}">
                <a16:creationId xmlns:a16="http://schemas.microsoft.com/office/drawing/2014/main" id="{D99FC649-FD19-40FE-B399-D73192D57604}"/>
              </a:ext>
            </a:extLst>
          </p:cNvPr>
          <p:cNvSpPr>
            <a:spLocks noChangeShapeType="1"/>
          </p:cNvSpPr>
          <p:nvPr/>
        </p:nvSpPr>
        <p:spPr bwMode="auto">
          <a:xfrm>
            <a:off x="376425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5" name="Line 214">
            <a:extLst>
              <a:ext uri="{FF2B5EF4-FFF2-40B4-BE49-F238E27FC236}">
                <a16:creationId xmlns:a16="http://schemas.microsoft.com/office/drawing/2014/main" id="{63B19D11-EDE4-4CD3-8E55-8B5483F6207D}"/>
              </a:ext>
            </a:extLst>
          </p:cNvPr>
          <p:cNvSpPr>
            <a:spLocks noChangeShapeType="1"/>
          </p:cNvSpPr>
          <p:nvPr/>
        </p:nvSpPr>
        <p:spPr bwMode="auto">
          <a:xfrm>
            <a:off x="379282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2" name="Line 215">
            <a:extLst>
              <a:ext uri="{FF2B5EF4-FFF2-40B4-BE49-F238E27FC236}">
                <a16:creationId xmlns:a16="http://schemas.microsoft.com/office/drawing/2014/main" id="{82867971-E4FC-4937-A780-71BB51597FF6}"/>
              </a:ext>
            </a:extLst>
          </p:cNvPr>
          <p:cNvSpPr>
            <a:spLocks noChangeShapeType="1"/>
          </p:cNvSpPr>
          <p:nvPr/>
        </p:nvSpPr>
        <p:spPr bwMode="auto">
          <a:xfrm>
            <a:off x="38229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5" name="Line 216">
            <a:extLst>
              <a:ext uri="{FF2B5EF4-FFF2-40B4-BE49-F238E27FC236}">
                <a16:creationId xmlns:a16="http://schemas.microsoft.com/office/drawing/2014/main" id="{FBE3F1EB-9C11-4B42-B93B-B619109DEC0E}"/>
              </a:ext>
            </a:extLst>
          </p:cNvPr>
          <p:cNvSpPr>
            <a:spLocks noChangeShapeType="1"/>
          </p:cNvSpPr>
          <p:nvPr/>
        </p:nvSpPr>
        <p:spPr bwMode="auto">
          <a:xfrm>
            <a:off x="38515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38" name="Line 217">
            <a:extLst>
              <a:ext uri="{FF2B5EF4-FFF2-40B4-BE49-F238E27FC236}">
                <a16:creationId xmlns:a16="http://schemas.microsoft.com/office/drawing/2014/main" id="{6120F27E-092E-4577-9638-668F302D7574}"/>
              </a:ext>
            </a:extLst>
          </p:cNvPr>
          <p:cNvSpPr>
            <a:spLocks noChangeShapeType="1"/>
          </p:cNvSpPr>
          <p:nvPr/>
        </p:nvSpPr>
        <p:spPr bwMode="auto">
          <a:xfrm>
            <a:off x="38801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1" name="Line 218">
            <a:extLst>
              <a:ext uri="{FF2B5EF4-FFF2-40B4-BE49-F238E27FC236}">
                <a16:creationId xmlns:a16="http://schemas.microsoft.com/office/drawing/2014/main" id="{5DB5C97B-919F-49AC-B523-4D9AC655CA7C}"/>
              </a:ext>
            </a:extLst>
          </p:cNvPr>
          <p:cNvSpPr>
            <a:spLocks noChangeShapeType="1"/>
          </p:cNvSpPr>
          <p:nvPr/>
        </p:nvSpPr>
        <p:spPr bwMode="auto">
          <a:xfrm>
            <a:off x="391030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4" name="Line 219">
            <a:extLst>
              <a:ext uri="{FF2B5EF4-FFF2-40B4-BE49-F238E27FC236}">
                <a16:creationId xmlns:a16="http://schemas.microsoft.com/office/drawing/2014/main" id="{69E43646-4AA3-448A-B24C-21F15DADB508}"/>
              </a:ext>
            </a:extLst>
          </p:cNvPr>
          <p:cNvSpPr>
            <a:spLocks noChangeShapeType="1"/>
          </p:cNvSpPr>
          <p:nvPr/>
        </p:nvSpPr>
        <p:spPr bwMode="auto">
          <a:xfrm>
            <a:off x="393887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7" name="Line 220">
            <a:extLst>
              <a:ext uri="{FF2B5EF4-FFF2-40B4-BE49-F238E27FC236}">
                <a16:creationId xmlns:a16="http://schemas.microsoft.com/office/drawing/2014/main" id="{C5625C14-0BAA-48C5-AE7C-6604CA12E1AC}"/>
              </a:ext>
            </a:extLst>
          </p:cNvPr>
          <p:cNvSpPr>
            <a:spLocks noChangeShapeType="1"/>
          </p:cNvSpPr>
          <p:nvPr/>
        </p:nvSpPr>
        <p:spPr bwMode="auto">
          <a:xfrm>
            <a:off x="396745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50" name="Line 221">
            <a:extLst>
              <a:ext uri="{FF2B5EF4-FFF2-40B4-BE49-F238E27FC236}">
                <a16:creationId xmlns:a16="http://schemas.microsoft.com/office/drawing/2014/main" id="{8A485E00-59EE-4A2C-81FE-7FF7FD84A255}"/>
              </a:ext>
            </a:extLst>
          </p:cNvPr>
          <p:cNvSpPr>
            <a:spLocks noChangeShapeType="1"/>
          </p:cNvSpPr>
          <p:nvPr/>
        </p:nvSpPr>
        <p:spPr bwMode="auto">
          <a:xfrm>
            <a:off x="39976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53" name="Line 222">
            <a:extLst>
              <a:ext uri="{FF2B5EF4-FFF2-40B4-BE49-F238E27FC236}">
                <a16:creationId xmlns:a16="http://schemas.microsoft.com/office/drawing/2014/main" id="{83D24BE9-DF32-4412-8638-CD76ADFA2AC9}"/>
              </a:ext>
            </a:extLst>
          </p:cNvPr>
          <p:cNvSpPr>
            <a:spLocks noChangeShapeType="1"/>
          </p:cNvSpPr>
          <p:nvPr/>
        </p:nvSpPr>
        <p:spPr bwMode="auto">
          <a:xfrm>
            <a:off x="40261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2" name="Line 223">
            <a:extLst>
              <a:ext uri="{FF2B5EF4-FFF2-40B4-BE49-F238E27FC236}">
                <a16:creationId xmlns:a16="http://schemas.microsoft.com/office/drawing/2014/main" id="{46DEEA3C-6F6D-440F-BBE7-46ADCCE6D2BE}"/>
              </a:ext>
            </a:extLst>
          </p:cNvPr>
          <p:cNvSpPr>
            <a:spLocks noChangeShapeType="1"/>
          </p:cNvSpPr>
          <p:nvPr/>
        </p:nvSpPr>
        <p:spPr bwMode="auto">
          <a:xfrm>
            <a:off x="405635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5" name="Line 224">
            <a:extLst>
              <a:ext uri="{FF2B5EF4-FFF2-40B4-BE49-F238E27FC236}">
                <a16:creationId xmlns:a16="http://schemas.microsoft.com/office/drawing/2014/main" id="{6D2F49FD-8564-4CB3-AE96-EF2F889A3B04}"/>
              </a:ext>
            </a:extLst>
          </p:cNvPr>
          <p:cNvSpPr>
            <a:spLocks noChangeShapeType="1"/>
          </p:cNvSpPr>
          <p:nvPr/>
        </p:nvSpPr>
        <p:spPr bwMode="auto">
          <a:xfrm>
            <a:off x="408492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7" name="Line 225">
            <a:extLst>
              <a:ext uri="{FF2B5EF4-FFF2-40B4-BE49-F238E27FC236}">
                <a16:creationId xmlns:a16="http://schemas.microsoft.com/office/drawing/2014/main" id="{3074F268-80B8-4E6D-BE64-14BAB3ABB111}"/>
              </a:ext>
            </a:extLst>
          </p:cNvPr>
          <p:cNvSpPr>
            <a:spLocks noChangeShapeType="1"/>
          </p:cNvSpPr>
          <p:nvPr/>
        </p:nvSpPr>
        <p:spPr bwMode="auto">
          <a:xfrm>
            <a:off x="411350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8" name="Line 226">
            <a:extLst>
              <a:ext uri="{FF2B5EF4-FFF2-40B4-BE49-F238E27FC236}">
                <a16:creationId xmlns:a16="http://schemas.microsoft.com/office/drawing/2014/main" id="{6FB9C554-7560-4304-BE89-8F2E8B4AAFBA}"/>
              </a:ext>
            </a:extLst>
          </p:cNvPr>
          <p:cNvSpPr>
            <a:spLocks noChangeShapeType="1"/>
          </p:cNvSpPr>
          <p:nvPr/>
        </p:nvSpPr>
        <p:spPr bwMode="auto">
          <a:xfrm>
            <a:off x="41436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9" name="Line 227">
            <a:extLst>
              <a:ext uri="{FF2B5EF4-FFF2-40B4-BE49-F238E27FC236}">
                <a16:creationId xmlns:a16="http://schemas.microsoft.com/office/drawing/2014/main" id="{19C4EEAD-BBA0-4366-BB07-F6BC05EF1444}"/>
              </a:ext>
            </a:extLst>
          </p:cNvPr>
          <p:cNvSpPr>
            <a:spLocks noChangeShapeType="1"/>
          </p:cNvSpPr>
          <p:nvPr/>
        </p:nvSpPr>
        <p:spPr bwMode="auto">
          <a:xfrm>
            <a:off x="41722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0" name="Line 228">
            <a:extLst>
              <a:ext uri="{FF2B5EF4-FFF2-40B4-BE49-F238E27FC236}">
                <a16:creationId xmlns:a16="http://schemas.microsoft.com/office/drawing/2014/main" id="{348D5BD2-58E1-4377-9F2A-DDED2AAF85D1}"/>
              </a:ext>
            </a:extLst>
          </p:cNvPr>
          <p:cNvSpPr>
            <a:spLocks noChangeShapeType="1"/>
          </p:cNvSpPr>
          <p:nvPr/>
        </p:nvSpPr>
        <p:spPr bwMode="auto">
          <a:xfrm>
            <a:off x="42008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1" name="Line 229">
            <a:extLst>
              <a:ext uri="{FF2B5EF4-FFF2-40B4-BE49-F238E27FC236}">
                <a16:creationId xmlns:a16="http://schemas.microsoft.com/office/drawing/2014/main" id="{AFE50AFC-E89F-4ACA-8B04-E3C219A5E2C1}"/>
              </a:ext>
            </a:extLst>
          </p:cNvPr>
          <p:cNvSpPr>
            <a:spLocks noChangeShapeType="1"/>
          </p:cNvSpPr>
          <p:nvPr/>
        </p:nvSpPr>
        <p:spPr bwMode="auto">
          <a:xfrm>
            <a:off x="423097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2" name="Line 230">
            <a:extLst>
              <a:ext uri="{FF2B5EF4-FFF2-40B4-BE49-F238E27FC236}">
                <a16:creationId xmlns:a16="http://schemas.microsoft.com/office/drawing/2014/main" id="{43BCA5A8-2FC1-4A50-A1A2-3B4EAEB13898}"/>
              </a:ext>
            </a:extLst>
          </p:cNvPr>
          <p:cNvSpPr>
            <a:spLocks noChangeShapeType="1"/>
          </p:cNvSpPr>
          <p:nvPr/>
        </p:nvSpPr>
        <p:spPr bwMode="auto">
          <a:xfrm>
            <a:off x="425955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3" name="Line 231">
            <a:extLst>
              <a:ext uri="{FF2B5EF4-FFF2-40B4-BE49-F238E27FC236}">
                <a16:creationId xmlns:a16="http://schemas.microsoft.com/office/drawing/2014/main" id="{6A9C65BB-7FE1-47A4-8D74-4286DCE1A7C0}"/>
              </a:ext>
            </a:extLst>
          </p:cNvPr>
          <p:cNvSpPr>
            <a:spLocks noChangeShapeType="1"/>
          </p:cNvSpPr>
          <p:nvPr/>
        </p:nvSpPr>
        <p:spPr bwMode="auto">
          <a:xfrm>
            <a:off x="428812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4" name="Line 232">
            <a:extLst>
              <a:ext uri="{FF2B5EF4-FFF2-40B4-BE49-F238E27FC236}">
                <a16:creationId xmlns:a16="http://schemas.microsoft.com/office/drawing/2014/main" id="{6706D21F-E8CF-4943-A47E-59C96558022B}"/>
              </a:ext>
            </a:extLst>
          </p:cNvPr>
          <p:cNvSpPr>
            <a:spLocks noChangeShapeType="1"/>
          </p:cNvSpPr>
          <p:nvPr/>
        </p:nvSpPr>
        <p:spPr bwMode="auto">
          <a:xfrm>
            <a:off x="43182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5" name="Line 233">
            <a:extLst>
              <a:ext uri="{FF2B5EF4-FFF2-40B4-BE49-F238E27FC236}">
                <a16:creationId xmlns:a16="http://schemas.microsoft.com/office/drawing/2014/main" id="{787366FF-189E-4A2E-BB96-1B4CB7C8666B}"/>
              </a:ext>
            </a:extLst>
          </p:cNvPr>
          <p:cNvSpPr>
            <a:spLocks noChangeShapeType="1"/>
          </p:cNvSpPr>
          <p:nvPr/>
        </p:nvSpPr>
        <p:spPr bwMode="auto">
          <a:xfrm>
            <a:off x="43468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6" name="Line 234">
            <a:extLst>
              <a:ext uri="{FF2B5EF4-FFF2-40B4-BE49-F238E27FC236}">
                <a16:creationId xmlns:a16="http://schemas.microsoft.com/office/drawing/2014/main" id="{BB69DA00-BE89-441A-A77B-7A9B637BDABE}"/>
              </a:ext>
            </a:extLst>
          </p:cNvPr>
          <p:cNvSpPr>
            <a:spLocks noChangeShapeType="1"/>
          </p:cNvSpPr>
          <p:nvPr/>
        </p:nvSpPr>
        <p:spPr bwMode="auto">
          <a:xfrm>
            <a:off x="437702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7" name="Line 235">
            <a:extLst>
              <a:ext uri="{FF2B5EF4-FFF2-40B4-BE49-F238E27FC236}">
                <a16:creationId xmlns:a16="http://schemas.microsoft.com/office/drawing/2014/main" id="{808D6A76-0988-4330-8BD9-F77FCB496877}"/>
              </a:ext>
            </a:extLst>
          </p:cNvPr>
          <p:cNvSpPr>
            <a:spLocks noChangeShapeType="1"/>
          </p:cNvSpPr>
          <p:nvPr/>
        </p:nvSpPr>
        <p:spPr bwMode="auto">
          <a:xfrm>
            <a:off x="440560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8" name="Line 236">
            <a:extLst>
              <a:ext uri="{FF2B5EF4-FFF2-40B4-BE49-F238E27FC236}">
                <a16:creationId xmlns:a16="http://schemas.microsoft.com/office/drawing/2014/main" id="{F099D4A5-4B55-4CA9-BFD9-6AF06283D57E}"/>
              </a:ext>
            </a:extLst>
          </p:cNvPr>
          <p:cNvSpPr>
            <a:spLocks noChangeShapeType="1"/>
          </p:cNvSpPr>
          <p:nvPr/>
        </p:nvSpPr>
        <p:spPr bwMode="auto">
          <a:xfrm>
            <a:off x="443417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9" name="Line 237">
            <a:extLst>
              <a:ext uri="{FF2B5EF4-FFF2-40B4-BE49-F238E27FC236}">
                <a16:creationId xmlns:a16="http://schemas.microsoft.com/office/drawing/2014/main" id="{E9AE5569-2D6A-407C-96FA-CE86057D4CF9}"/>
              </a:ext>
            </a:extLst>
          </p:cNvPr>
          <p:cNvSpPr>
            <a:spLocks noChangeShapeType="1"/>
          </p:cNvSpPr>
          <p:nvPr/>
        </p:nvSpPr>
        <p:spPr bwMode="auto">
          <a:xfrm>
            <a:off x="44643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0" name="Line 238">
            <a:extLst>
              <a:ext uri="{FF2B5EF4-FFF2-40B4-BE49-F238E27FC236}">
                <a16:creationId xmlns:a16="http://schemas.microsoft.com/office/drawing/2014/main" id="{17EAA439-15DA-438B-B559-4FCA8A314E97}"/>
              </a:ext>
            </a:extLst>
          </p:cNvPr>
          <p:cNvSpPr>
            <a:spLocks noChangeShapeType="1"/>
          </p:cNvSpPr>
          <p:nvPr/>
        </p:nvSpPr>
        <p:spPr bwMode="auto">
          <a:xfrm>
            <a:off x="449291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1" name="Line 239">
            <a:extLst>
              <a:ext uri="{FF2B5EF4-FFF2-40B4-BE49-F238E27FC236}">
                <a16:creationId xmlns:a16="http://schemas.microsoft.com/office/drawing/2014/main" id="{13E29926-DAA1-48DF-9762-55AF9BD2244C}"/>
              </a:ext>
            </a:extLst>
          </p:cNvPr>
          <p:cNvSpPr>
            <a:spLocks noChangeShapeType="1"/>
          </p:cNvSpPr>
          <p:nvPr/>
        </p:nvSpPr>
        <p:spPr bwMode="auto">
          <a:xfrm>
            <a:off x="45214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2" name="Line 240">
            <a:extLst>
              <a:ext uri="{FF2B5EF4-FFF2-40B4-BE49-F238E27FC236}">
                <a16:creationId xmlns:a16="http://schemas.microsoft.com/office/drawing/2014/main" id="{AFCB3D2E-7DC4-4415-8318-A735B6B67FBA}"/>
              </a:ext>
            </a:extLst>
          </p:cNvPr>
          <p:cNvSpPr>
            <a:spLocks noChangeShapeType="1"/>
          </p:cNvSpPr>
          <p:nvPr/>
        </p:nvSpPr>
        <p:spPr bwMode="auto">
          <a:xfrm>
            <a:off x="455165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3" name="Line 241">
            <a:extLst>
              <a:ext uri="{FF2B5EF4-FFF2-40B4-BE49-F238E27FC236}">
                <a16:creationId xmlns:a16="http://schemas.microsoft.com/office/drawing/2014/main" id="{25DA2D2E-A473-431D-9E6B-24C8FF7E2803}"/>
              </a:ext>
            </a:extLst>
          </p:cNvPr>
          <p:cNvSpPr>
            <a:spLocks noChangeShapeType="1"/>
          </p:cNvSpPr>
          <p:nvPr/>
        </p:nvSpPr>
        <p:spPr bwMode="auto">
          <a:xfrm>
            <a:off x="458022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4" name="Line 242">
            <a:extLst>
              <a:ext uri="{FF2B5EF4-FFF2-40B4-BE49-F238E27FC236}">
                <a16:creationId xmlns:a16="http://schemas.microsoft.com/office/drawing/2014/main" id="{413CFF65-94DB-4A59-870E-6AB57076290D}"/>
              </a:ext>
            </a:extLst>
          </p:cNvPr>
          <p:cNvSpPr>
            <a:spLocks noChangeShapeType="1"/>
          </p:cNvSpPr>
          <p:nvPr/>
        </p:nvSpPr>
        <p:spPr bwMode="auto">
          <a:xfrm>
            <a:off x="461038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5" name="Line 243">
            <a:extLst>
              <a:ext uri="{FF2B5EF4-FFF2-40B4-BE49-F238E27FC236}">
                <a16:creationId xmlns:a16="http://schemas.microsoft.com/office/drawing/2014/main" id="{67725C29-9A34-4E17-9B4E-1878255F8EDA}"/>
              </a:ext>
            </a:extLst>
          </p:cNvPr>
          <p:cNvSpPr>
            <a:spLocks noChangeShapeType="1"/>
          </p:cNvSpPr>
          <p:nvPr/>
        </p:nvSpPr>
        <p:spPr bwMode="auto">
          <a:xfrm>
            <a:off x="4638964"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6" name="Line 244">
            <a:extLst>
              <a:ext uri="{FF2B5EF4-FFF2-40B4-BE49-F238E27FC236}">
                <a16:creationId xmlns:a16="http://schemas.microsoft.com/office/drawing/2014/main" id="{2F44141F-0FAC-46C9-B05C-5E2F657281C4}"/>
              </a:ext>
            </a:extLst>
          </p:cNvPr>
          <p:cNvSpPr>
            <a:spLocks noChangeShapeType="1"/>
          </p:cNvSpPr>
          <p:nvPr/>
        </p:nvSpPr>
        <p:spPr bwMode="auto">
          <a:xfrm>
            <a:off x="4667539"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7" name="Line 245">
            <a:extLst>
              <a:ext uri="{FF2B5EF4-FFF2-40B4-BE49-F238E27FC236}">
                <a16:creationId xmlns:a16="http://schemas.microsoft.com/office/drawing/2014/main" id="{E8FB645A-1FEE-4BBE-A604-10F9793539EF}"/>
              </a:ext>
            </a:extLst>
          </p:cNvPr>
          <p:cNvSpPr>
            <a:spLocks noChangeShapeType="1"/>
          </p:cNvSpPr>
          <p:nvPr/>
        </p:nvSpPr>
        <p:spPr bwMode="auto">
          <a:xfrm>
            <a:off x="469770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8" name="Line 246">
            <a:extLst>
              <a:ext uri="{FF2B5EF4-FFF2-40B4-BE49-F238E27FC236}">
                <a16:creationId xmlns:a16="http://schemas.microsoft.com/office/drawing/2014/main" id="{D0E1108E-CD85-4B76-AD5E-11BDD8E17DA7}"/>
              </a:ext>
            </a:extLst>
          </p:cNvPr>
          <p:cNvSpPr>
            <a:spLocks noChangeShapeType="1"/>
          </p:cNvSpPr>
          <p:nvPr/>
        </p:nvSpPr>
        <p:spPr bwMode="auto">
          <a:xfrm>
            <a:off x="4726276"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9" name="Line 247">
            <a:extLst>
              <a:ext uri="{FF2B5EF4-FFF2-40B4-BE49-F238E27FC236}">
                <a16:creationId xmlns:a16="http://schemas.microsoft.com/office/drawing/2014/main" id="{238592AB-F9E7-4B14-A29F-74BA72D89119}"/>
              </a:ext>
            </a:extLst>
          </p:cNvPr>
          <p:cNvSpPr>
            <a:spLocks noChangeShapeType="1"/>
          </p:cNvSpPr>
          <p:nvPr/>
        </p:nvSpPr>
        <p:spPr bwMode="auto">
          <a:xfrm>
            <a:off x="4754851"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0" name="Line 248">
            <a:extLst>
              <a:ext uri="{FF2B5EF4-FFF2-40B4-BE49-F238E27FC236}">
                <a16:creationId xmlns:a16="http://schemas.microsoft.com/office/drawing/2014/main" id="{7EB7284D-1594-41C4-ADC8-36EFF9078F05}"/>
              </a:ext>
            </a:extLst>
          </p:cNvPr>
          <p:cNvSpPr>
            <a:spLocks noChangeShapeType="1"/>
          </p:cNvSpPr>
          <p:nvPr/>
        </p:nvSpPr>
        <p:spPr bwMode="auto">
          <a:xfrm>
            <a:off x="4745038" y="20986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1" name="Rectangle 249">
            <a:extLst>
              <a:ext uri="{FF2B5EF4-FFF2-40B4-BE49-F238E27FC236}">
                <a16:creationId xmlns:a16="http://schemas.microsoft.com/office/drawing/2014/main" id="{C2C8BF83-7694-4760-85D6-DCBE98E1C68C}"/>
              </a:ext>
            </a:extLst>
          </p:cNvPr>
          <p:cNvSpPr>
            <a:spLocks noChangeArrowheads="1"/>
          </p:cNvSpPr>
          <p:nvPr/>
        </p:nvSpPr>
        <p:spPr bwMode="auto">
          <a:xfrm>
            <a:off x="2167233" y="1760953"/>
            <a:ext cx="24509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Center for Nuclear Waste Regulatory Analyses</a:t>
            </a:r>
            <a:endParaRPr kumimoji="0" lang="en-US" altLang="en-US" sz="1000" b="0" i="0" u="none" strike="noStrike" cap="none" normalizeH="0" baseline="0" dirty="0">
              <a:ln>
                <a:noFill/>
              </a:ln>
              <a:solidFill>
                <a:schemeClr val="tx1"/>
              </a:solidFill>
              <a:effectLst/>
              <a:latin typeface="+mn-lt"/>
            </a:endParaRPr>
          </a:p>
        </p:txBody>
      </p:sp>
      <p:sp>
        <p:nvSpPr>
          <p:cNvPr id="116" name="Rectangle 254">
            <a:extLst>
              <a:ext uri="{FF2B5EF4-FFF2-40B4-BE49-F238E27FC236}">
                <a16:creationId xmlns:a16="http://schemas.microsoft.com/office/drawing/2014/main" id="{EB3631B9-7FEA-412D-AA94-3E0EA81DFDE3}"/>
              </a:ext>
            </a:extLst>
          </p:cNvPr>
          <p:cNvSpPr>
            <a:spLocks noChangeArrowheads="1"/>
          </p:cNvSpPr>
          <p:nvPr/>
        </p:nvSpPr>
        <p:spPr bwMode="auto">
          <a:xfrm>
            <a:off x="2219332" y="1899065"/>
            <a:ext cx="23467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mn-lt"/>
              </a:rPr>
              <a:t>a U.S. Nuclear Regulatory Commission FFRDC</a:t>
            </a:r>
            <a:endParaRPr kumimoji="0" lang="en-US" altLang="en-US" sz="1000" b="0" i="0" u="none" strike="noStrike" cap="none" normalizeH="0" baseline="0" dirty="0">
              <a:ln>
                <a:noFill/>
              </a:ln>
              <a:solidFill>
                <a:schemeClr val="tx1"/>
              </a:solidFill>
              <a:effectLst/>
              <a:latin typeface="+mn-lt"/>
            </a:endParaRPr>
          </a:p>
        </p:txBody>
      </p:sp>
      <p:sp>
        <p:nvSpPr>
          <p:cNvPr id="117" name="Rectangle 255">
            <a:extLst>
              <a:ext uri="{FF2B5EF4-FFF2-40B4-BE49-F238E27FC236}">
                <a16:creationId xmlns:a16="http://schemas.microsoft.com/office/drawing/2014/main" id="{490ACC6F-FF46-4F84-B518-46EE28A2A628}"/>
              </a:ext>
            </a:extLst>
          </p:cNvPr>
          <p:cNvSpPr>
            <a:spLocks noChangeArrowheads="1"/>
          </p:cNvSpPr>
          <p:nvPr/>
        </p:nvSpPr>
        <p:spPr bwMode="auto">
          <a:xfrm>
            <a:off x="2022476" y="2219325"/>
            <a:ext cx="2743200" cy="228600"/>
          </a:xfrm>
          <a:prstGeom prst="rect">
            <a:avLst/>
          </a:prstGeom>
          <a:gradFill>
            <a:gsLst>
              <a:gs pos="2000">
                <a:srgbClr val="B8B8B8"/>
              </a:gs>
              <a:gs pos="6000">
                <a:srgbClr val="D9D9D9">
                  <a:lumMod val="85000"/>
                </a:srgbClr>
              </a:gs>
              <a:gs pos="100000">
                <a:schemeClr val="bg1"/>
              </a:gs>
            </a:gsLst>
            <a:lin ang="5400000" scaled="0"/>
          </a:gradFill>
          <a:ln w="17463">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18" name="Rectangle 256">
            <a:extLst>
              <a:ext uri="{FF2B5EF4-FFF2-40B4-BE49-F238E27FC236}">
                <a16:creationId xmlns:a16="http://schemas.microsoft.com/office/drawing/2014/main" id="{BF42E951-145D-4B85-B676-0218200923D9}"/>
              </a:ext>
            </a:extLst>
          </p:cNvPr>
          <p:cNvSpPr>
            <a:spLocks noChangeArrowheads="1"/>
          </p:cNvSpPr>
          <p:nvPr/>
        </p:nvSpPr>
        <p:spPr bwMode="auto">
          <a:xfrm>
            <a:off x="2057962" y="2255838"/>
            <a:ext cx="26657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Institute Environmental, Safety &amp; Quality Systems</a:t>
            </a:r>
            <a:endParaRPr kumimoji="0" lang="en-US" altLang="en-US" sz="1000" b="0" i="0" u="none" strike="noStrike" cap="none" normalizeH="0" baseline="0" dirty="0">
              <a:ln>
                <a:noFill/>
              </a:ln>
              <a:solidFill>
                <a:schemeClr val="tx1"/>
              </a:solidFill>
              <a:effectLst/>
              <a:latin typeface="+mn-lt"/>
            </a:endParaRPr>
          </a:p>
        </p:txBody>
      </p:sp>
      <p:sp>
        <p:nvSpPr>
          <p:cNvPr id="119" name="Freeform 257">
            <a:extLst>
              <a:ext uri="{FF2B5EF4-FFF2-40B4-BE49-F238E27FC236}">
                <a16:creationId xmlns:a16="http://schemas.microsoft.com/office/drawing/2014/main" id="{E5F369E6-4EF6-451A-8BAC-80F4040CAD27}"/>
              </a:ext>
            </a:extLst>
          </p:cNvPr>
          <p:cNvSpPr>
            <a:spLocks/>
          </p:cNvSpPr>
          <p:nvPr/>
        </p:nvSpPr>
        <p:spPr bwMode="auto">
          <a:xfrm>
            <a:off x="6100763" y="2474914"/>
            <a:ext cx="0" cy="484187"/>
          </a:xfrm>
          <a:custGeom>
            <a:avLst/>
            <a:gdLst>
              <a:gd name="T0" fmla="*/ 0 h 305"/>
              <a:gd name="T1" fmla="*/ 305 h 305"/>
              <a:gd name="T2" fmla="*/ 0 h 305"/>
            </a:gdLst>
            <a:ahLst/>
            <a:cxnLst>
              <a:cxn ang="0">
                <a:pos x="0" y="T0"/>
              </a:cxn>
              <a:cxn ang="0">
                <a:pos x="0" y="T1"/>
              </a:cxn>
              <a:cxn ang="0">
                <a:pos x="0" y="T2"/>
              </a:cxn>
            </a:cxnLst>
            <a:rect l="0" t="0" r="r" b="b"/>
            <a:pathLst>
              <a:path h="305">
                <a:moveTo>
                  <a:pt x="0" y="0"/>
                </a:moveTo>
                <a:lnTo>
                  <a:pt x="0" y="30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Rectangle 260">
            <a:extLst>
              <a:ext uri="{FF2B5EF4-FFF2-40B4-BE49-F238E27FC236}">
                <a16:creationId xmlns:a16="http://schemas.microsoft.com/office/drawing/2014/main" id="{11761A20-9802-4192-9B17-12444E08285F}"/>
              </a:ext>
            </a:extLst>
          </p:cNvPr>
          <p:cNvSpPr>
            <a:spLocks noChangeArrowheads="1"/>
          </p:cNvSpPr>
          <p:nvPr/>
        </p:nvSpPr>
        <p:spPr bwMode="auto">
          <a:xfrm>
            <a:off x="7437439" y="906464"/>
            <a:ext cx="1965325" cy="230187"/>
          </a:xfrm>
          <a:prstGeom prst="rect">
            <a:avLst/>
          </a:prstGeom>
          <a:gradFill>
            <a:gsLst>
              <a:gs pos="2000">
                <a:srgbClr val="B8B8B8"/>
              </a:gs>
              <a:gs pos="6000">
                <a:srgbClr val="D9D9D9">
                  <a:lumMod val="85000"/>
                </a:srgbClr>
              </a:gs>
              <a:gs pos="100000">
                <a:schemeClr val="bg1"/>
              </a:gs>
            </a:gsLst>
            <a:lin ang="5400000" scaled="0"/>
          </a:gradFill>
          <a:ln w="14288">
            <a:solidFill>
              <a:schemeClr val="bg2">
                <a:lumMod val="90000"/>
              </a:schemeClr>
            </a:solid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24" name="Rectangle 262">
            <a:extLst>
              <a:ext uri="{FF2B5EF4-FFF2-40B4-BE49-F238E27FC236}">
                <a16:creationId xmlns:a16="http://schemas.microsoft.com/office/drawing/2014/main" id="{1051E4A1-4BC9-4C02-9F09-3571EBC374A2}"/>
              </a:ext>
            </a:extLst>
          </p:cNvPr>
          <p:cNvSpPr>
            <a:spLocks noChangeArrowheads="1"/>
          </p:cNvSpPr>
          <p:nvPr/>
        </p:nvSpPr>
        <p:spPr bwMode="auto">
          <a:xfrm>
            <a:off x="7854241" y="942229"/>
            <a:ext cx="11317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Chief Audit Executive</a:t>
            </a:r>
            <a:endParaRPr kumimoji="0" lang="en-US" altLang="en-US" sz="1000" b="0" i="0" u="none" strike="noStrike" cap="none" normalizeH="0" baseline="0" dirty="0">
              <a:ln>
                <a:noFill/>
              </a:ln>
              <a:solidFill>
                <a:schemeClr val="tx1"/>
              </a:solidFill>
              <a:effectLst/>
              <a:latin typeface="+mn-lt"/>
            </a:endParaRPr>
          </a:p>
        </p:txBody>
      </p:sp>
      <p:sp>
        <p:nvSpPr>
          <p:cNvPr id="125" name="Line 263">
            <a:extLst>
              <a:ext uri="{FF2B5EF4-FFF2-40B4-BE49-F238E27FC236}">
                <a16:creationId xmlns:a16="http://schemas.microsoft.com/office/drawing/2014/main" id="{B44488D4-13BE-42BE-A5B7-C3614BBA5BC8}"/>
              </a:ext>
            </a:extLst>
          </p:cNvPr>
          <p:cNvSpPr>
            <a:spLocks noChangeShapeType="1"/>
          </p:cNvSpPr>
          <p:nvPr/>
        </p:nvSpPr>
        <p:spPr bwMode="auto">
          <a:xfrm>
            <a:off x="6799263" y="1023938"/>
            <a:ext cx="635000" cy="0"/>
          </a:xfrm>
          <a:prstGeom prst="line">
            <a:avLst/>
          </a:prstGeom>
          <a:noFill/>
          <a:ln w="1270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6" name="Line 264">
            <a:extLst>
              <a:ext uri="{FF2B5EF4-FFF2-40B4-BE49-F238E27FC236}">
                <a16:creationId xmlns:a16="http://schemas.microsoft.com/office/drawing/2014/main" id="{D89497F2-E871-4CCF-BB61-E5626FD840AC}"/>
              </a:ext>
            </a:extLst>
          </p:cNvPr>
          <p:cNvSpPr>
            <a:spLocks noChangeShapeType="1"/>
          </p:cNvSpPr>
          <p:nvPr/>
        </p:nvSpPr>
        <p:spPr bwMode="auto">
          <a:xfrm>
            <a:off x="6980835" y="2107862"/>
            <a:ext cx="472759" cy="0"/>
          </a:xfrm>
          <a:prstGeom prst="line">
            <a:avLst/>
          </a:prstGeom>
          <a:noFill/>
          <a:ln w="19050">
            <a:solidFill>
              <a:schemeClr val="bg1"/>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2" name="Line 290">
            <a:extLst>
              <a:ext uri="{FF2B5EF4-FFF2-40B4-BE49-F238E27FC236}">
                <a16:creationId xmlns:a16="http://schemas.microsoft.com/office/drawing/2014/main" id="{B28D2698-9D30-47AA-AA2C-83BF99559220}"/>
              </a:ext>
            </a:extLst>
          </p:cNvPr>
          <p:cNvSpPr>
            <a:spLocks noChangeShapeType="1"/>
          </p:cNvSpPr>
          <p:nvPr/>
        </p:nvSpPr>
        <p:spPr bwMode="auto">
          <a:xfrm>
            <a:off x="716438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3" name="Line 291">
            <a:extLst>
              <a:ext uri="{FF2B5EF4-FFF2-40B4-BE49-F238E27FC236}">
                <a16:creationId xmlns:a16="http://schemas.microsoft.com/office/drawing/2014/main" id="{6108139E-4F5B-43EF-AB27-C0E6ED091552}"/>
              </a:ext>
            </a:extLst>
          </p:cNvPr>
          <p:cNvSpPr>
            <a:spLocks noChangeShapeType="1"/>
          </p:cNvSpPr>
          <p:nvPr/>
        </p:nvSpPr>
        <p:spPr bwMode="auto">
          <a:xfrm>
            <a:off x="71929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4" name="Line 292">
            <a:extLst>
              <a:ext uri="{FF2B5EF4-FFF2-40B4-BE49-F238E27FC236}">
                <a16:creationId xmlns:a16="http://schemas.microsoft.com/office/drawing/2014/main" id="{F62F7E87-D272-4965-80FD-F982EB923E87}"/>
              </a:ext>
            </a:extLst>
          </p:cNvPr>
          <p:cNvSpPr>
            <a:spLocks noChangeShapeType="1"/>
          </p:cNvSpPr>
          <p:nvPr/>
        </p:nvSpPr>
        <p:spPr bwMode="auto">
          <a:xfrm>
            <a:off x="722312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5" name="Line 293">
            <a:extLst>
              <a:ext uri="{FF2B5EF4-FFF2-40B4-BE49-F238E27FC236}">
                <a16:creationId xmlns:a16="http://schemas.microsoft.com/office/drawing/2014/main" id="{F111EAE7-51E7-497D-9733-6775A3BEE387}"/>
              </a:ext>
            </a:extLst>
          </p:cNvPr>
          <p:cNvSpPr>
            <a:spLocks noChangeShapeType="1"/>
          </p:cNvSpPr>
          <p:nvPr/>
        </p:nvSpPr>
        <p:spPr bwMode="auto">
          <a:xfrm>
            <a:off x="72517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6" name="Line 294">
            <a:extLst>
              <a:ext uri="{FF2B5EF4-FFF2-40B4-BE49-F238E27FC236}">
                <a16:creationId xmlns:a16="http://schemas.microsoft.com/office/drawing/2014/main" id="{DA5E2932-A895-4C3C-AADD-9E2044158F04}"/>
              </a:ext>
            </a:extLst>
          </p:cNvPr>
          <p:cNvSpPr>
            <a:spLocks noChangeShapeType="1"/>
          </p:cNvSpPr>
          <p:nvPr/>
        </p:nvSpPr>
        <p:spPr bwMode="auto">
          <a:xfrm>
            <a:off x="72818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7" name="Line 295">
            <a:extLst>
              <a:ext uri="{FF2B5EF4-FFF2-40B4-BE49-F238E27FC236}">
                <a16:creationId xmlns:a16="http://schemas.microsoft.com/office/drawing/2014/main" id="{C14BFC79-84D1-4B46-A3EF-1FF5A6CBD501}"/>
              </a:ext>
            </a:extLst>
          </p:cNvPr>
          <p:cNvSpPr>
            <a:spLocks noChangeShapeType="1"/>
          </p:cNvSpPr>
          <p:nvPr/>
        </p:nvSpPr>
        <p:spPr bwMode="auto">
          <a:xfrm>
            <a:off x="73104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8" name="Line 296">
            <a:extLst>
              <a:ext uri="{FF2B5EF4-FFF2-40B4-BE49-F238E27FC236}">
                <a16:creationId xmlns:a16="http://schemas.microsoft.com/office/drawing/2014/main" id="{F8EF56FC-A3C9-418D-8963-EB203D7E4D51}"/>
              </a:ext>
            </a:extLst>
          </p:cNvPr>
          <p:cNvSpPr>
            <a:spLocks noChangeShapeType="1"/>
          </p:cNvSpPr>
          <p:nvPr/>
        </p:nvSpPr>
        <p:spPr bwMode="auto">
          <a:xfrm>
            <a:off x="733901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9" name="Line 297">
            <a:extLst>
              <a:ext uri="{FF2B5EF4-FFF2-40B4-BE49-F238E27FC236}">
                <a16:creationId xmlns:a16="http://schemas.microsoft.com/office/drawing/2014/main" id="{7EB586B0-4FB9-46AA-B48C-F2CF471244EC}"/>
              </a:ext>
            </a:extLst>
          </p:cNvPr>
          <p:cNvSpPr>
            <a:spLocks noChangeShapeType="1"/>
          </p:cNvSpPr>
          <p:nvPr/>
        </p:nvSpPr>
        <p:spPr bwMode="auto">
          <a:xfrm>
            <a:off x="736917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0" name="Line 298">
            <a:extLst>
              <a:ext uri="{FF2B5EF4-FFF2-40B4-BE49-F238E27FC236}">
                <a16:creationId xmlns:a16="http://schemas.microsoft.com/office/drawing/2014/main" id="{CA6F378E-9EB7-499E-917C-28FA5BE2E22C}"/>
              </a:ext>
            </a:extLst>
          </p:cNvPr>
          <p:cNvSpPr>
            <a:spLocks noChangeShapeType="1"/>
          </p:cNvSpPr>
          <p:nvPr/>
        </p:nvSpPr>
        <p:spPr bwMode="auto">
          <a:xfrm>
            <a:off x="739775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1" name="Line 299">
            <a:extLst>
              <a:ext uri="{FF2B5EF4-FFF2-40B4-BE49-F238E27FC236}">
                <a16:creationId xmlns:a16="http://schemas.microsoft.com/office/drawing/2014/main" id="{050AB6EB-A734-45FB-A655-83B836106EB3}"/>
              </a:ext>
            </a:extLst>
          </p:cNvPr>
          <p:cNvSpPr>
            <a:spLocks noChangeShapeType="1"/>
          </p:cNvSpPr>
          <p:nvPr/>
        </p:nvSpPr>
        <p:spPr bwMode="auto">
          <a:xfrm>
            <a:off x="742632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2" name="Line 300">
            <a:extLst>
              <a:ext uri="{FF2B5EF4-FFF2-40B4-BE49-F238E27FC236}">
                <a16:creationId xmlns:a16="http://schemas.microsoft.com/office/drawing/2014/main" id="{4D1C4EA0-C46C-4E6A-BE31-9A7EB5F32D54}"/>
              </a:ext>
            </a:extLst>
          </p:cNvPr>
          <p:cNvSpPr>
            <a:spLocks noChangeShapeType="1"/>
          </p:cNvSpPr>
          <p:nvPr/>
        </p:nvSpPr>
        <p:spPr bwMode="auto">
          <a:xfrm>
            <a:off x="745648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3" name="Line 301">
            <a:extLst>
              <a:ext uri="{FF2B5EF4-FFF2-40B4-BE49-F238E27FC236}">
                <a16:creationId xmlns:a16="http://schemas.microsoft.com/office/drawing/2014/main" id="{BAF5E0B5-6D97-447D-9833-30B9CA85F927}"/>
              </a:ext>
            </a:extLst>
          </p:cNvPr>
          <p:cNvSpPr>
            <a:spLocks noChangeShapeType="1"/>
          </p:cNvSpPr>
          <p:nvPr/>
        </p:nvSpPr>
        <p:spPr bwMode="auto">
          <a:xfrm>
            <a:off x="74850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4" name="Line 302">
            <a:extLst>
              <a:ext uri="{FF2B5EF4-FFF2-40B4-BE49-F238E27FC236}">
                <a16:creationId xmlns:a16="http://schemas.microsoft.com/office/drawing/2014/main" id="{442F864A-3DE0-456D-8E25-70A93C7EE5F8}"/>
              </a:ext>
            </a:extLst>
          </p:cNvPr>
          <p:cNvSpPr>
            <a:spLocks noChangeShapeType="1"/>
          </p:cNvSpPr>
          <p:nvPr/>
        </p:nvSpPr>
        <p:spPr bwMode="auto">
          <a:xfrm>
            <a:off x="75136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5" name="Line 303">
            <a:extLst>
              <a:ext uri="{FF2B5EF4-FFF2-40B4-BE49-F238E27FC236}">
                <a16:creationId xmlns:a16="http://schemas.microsoft.com/office/drawing/2014/main" id="{05510F46-1342-4298-BD68-142AEBAAB918}"/>
              </a:ext>
            </a:extLst>
          </p:cNvPr>
          <p:cNvSpPr>
            <a:spLocks noChangeShapeType="1"/>
          </p:cNvSpPr>
          <p:nvPr/>
        </p:nvSpPr>
        <p:spPr bwMode="auto">
          <a:xfrm>
            <a:off x="75438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6" name="Line 304">
            <a:extLst>
              <a:ext uri="{FF2B5EF4-FFF2-40B4-BE49-F238E27FC236}">
                <a16:creationId xmlns:a16="http://schemas.microsoft.com/office/drawing/2014/main" id="{FF339B86-E5D8-4C6B-A8DC-F6284AB547BB}"/>
              </a:ext>
            </a:extLst>
          </p:cNvPr>
          <p:cNvSpPr>
            <a:spLocks noChangeShapeType="1"/>
          </p:cNvSpPr>
          <p:nvPr/>
        </p:nvSpPr>
        <p:spPr bwMode="auto">
          <a:xfrm>
            <a:off x="757237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7" name="Line 305">
            <a:extLst>
              <a:ext uri="{FF2B5EF4-FFF2-40B4-BE49-F238E27FC236}">
                <a16:creationId xmlns:a16="http://schemas.microsoft.com/office/drawing/2014/main" id="{8455B73B-204C-4F2A-A090-448B73A400D9}"/>
              </a:ext>
            </a:extLst>
          </p:cNvPr>
          <p:cNvSpPr>
            <a:spLocks noChangeShapeType="1"/>
          </p:cNvSpPr>
          <p:nvPr/>
        </p:nvSpPr>
        <p:spPr bwMode="auto">
          <a:xfrm>
            <a:off x="76025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8" name="Line 306">
            <a:extLst>
              <a:ext uri="{FF2B5EF4-FFF2-40B4-BE49-F238E27FC236}">
                <a16:creationId xmlns:a16="http://schemas.microsoft.com/office/drawing/2014/main" id="{3040C99F-1666-49CF-ADC4-D0CBC39A6F49}"/>
              </a:ext>
            </a:extLst>
          </p:cNvPr>
          <p:cNvSpPr>
            <a:spLocks noChangeShapeType="1"/>
          </p:cNvSpPr>
          <p:nvPr/>
        </p:nvSpPr>
        <p:spPr bwMode="auto">
          <a:xfrm>
            <a:off x="763111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9" name="Line 307">
            <a:extLst>
              <a:ext uri="{FF2B5EF4-FFF2-40B4-BE49-F238E27FC236}">
                <a16:creationId xmlns:a16="http://schemas.microsoft.com/office/drawing/2014/main" id="{CE924ED2-E286-4B10-AFB4-ED8DD66BA2C2}"/>
              </a:ext>
            </a:extLst>
          </p:cNvPr>
          <p:cNvSpPr>
            <a:spLocks noChangeShapeType="1"/>
          </p:cNvSpPr>
          <p:nvPr/>
        </p:nvSpPr>
        <p:spPr bwMode="auto">
          <a:xfrm>
            <a:off x="765968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0" name="Line 308">
            <a:extLst>
              <a:ext uri="{FF2B5EF4-FFF2-40B4-BE49-F238E27FC236}">
                <a16:creationId xmlns:a16="http://schemas.microsoft.com/office/drawing/2014/main" id="{5CAFD5C0-DEE1-4914-BDB2-CFD27F8AF408}"/>
              </a:ext>
            </a:extLst>
          </p:cNvPr>
          <p:cNvSpPr>
            <a:spLocks noChangeShapeType="1"/>
          </p:cNvSpPr>
          <p:nvPr/>
        </p:nvSpPr>
        <p:spPr bwMode="auto">
          <a:xfrm>
            <a:off x="768985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1" name="Line 309">
            <a:extLst>
              <a:ext uri="{FF2B5EF4-FFF2-40B4-BE49-F238E27FC236}">
                <a16:creationId xmlns:a16="http://schemas.microsoft.com/office/drawing/2014/main" id="{636FA697-A3C9-4D10-B2B6-3CD9DB3C8394}"/>
              </a:ext>
            </a:extLst>
          </p:cNvPr>
          <p:cNvSpPr>
            <a:spLocks noChangeShapeType="1"/>
          </p:cNvSpPr>
          <p:nvPr/>
        </p:nvSpPr>
        <p:spPr bwMode="auto">
          <a:xfrm>
            <a:off x="771842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2" name="Line 310">
            <a:extLst>
              <a:ext uri="{FF2B5EF4-FFF2-40B4-BE49-F238E27FC236}">
                <a16:creationId xmlns:a16="http://schemas.microsoft.com/office/drawing/2014/main" id="{52D13B12-29A3-4E7E-84CB-CCC5C5DAEE51}"/>
              </a:ext>
            </a:extLst>
          </p:cNvPr>
          <p:cNvSpPr>
            <a:spLocks noChangeShapeType="1"/>
          </p:cNvSpPr>
          <p:nvPr/>
        </p:nvSpPr>
        <p:spPr bwMode="auto">
          <a:xfrm>
            <a:off x="77470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3" name="Line 311">
            <a:extLst>
              <a:ext uri="{FF2B5EF4-FFF2-40B4-BE49-F238E27FC236}">
                <a16:creationId xmlns:a16="http://schemas.microsoft.com/office/drawing/2014/main" id="{2C526816-3396-4860-A96B-71888FA3E0F3}"/>
              </a:ext>
            </a:extLst>
          </p:cNvPr>
          <p:cNvSpPr>
            <a:spLocks noChangeShapeType="1"/>
          </p:cNvSpPr>
          <p:nvPr/>
        </p:nvSpPr>
        <p:spPr bwMode="auto">
          <a:xfrm>
            <a:off x="77771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4" name="Line 312">
            <a:extLst>
              <a:ext uri="{FF2B5EF4-FFF2-40B4-BE49-F238E27FC236}">
                <a16:creationId xmlns:a16="http://schemas.microsoft.com/office/drawing/2014/main" id="{12C8C626-6A1C-4363-8139-D0A096418B69}"/>
              </a:ext>
            </a:extLst>
          </p:cNvPr>
          <p:cNvSpPr>
            <a:spLocks noChangeShapeType="1"/>
          </p:cNvSpPr>
          <p:nvPr/>
        </p:nvSpPr>
        <p:spPr bwMode="auto">
          <a:xfrm>
            <a:off x="78057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5" name="Line 313">
            <a:extLst>
              <a:ext uri="{FF2B5EF4-FFF2-40B4-BE49-F238E27FC236}">
                <a16:creationId xmlns:a16="http://schemas.microsoft.com/office/drawing/2014/main" id="{1F3B2E6A-7721-4296-AB59-E7C830846181}"/>
              </a:ext>
            </a:extLst>
          </p:cNvPr>
          <p:cNvSpPr>
            <a:spLocks noChangeShapeType="1"/>
          </p:cNvSpPr>
          <p:nvPr/>
        </p:nvSpPr>
        <p:spPr bwMode="auto">
          <a:xfrm>
            <a:off x="783431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6" name="Line 314">
            <a:extLst>
              <a:ext uri="{FF2B5EF4-FFF2-40B4-BE49-F238E27FC236}">
                <a16:creationId xmlns:a16="http://schemas.microsoft.com/office/drawing/2014/main" id="{B1534EEA-D384-4039-AC90-296D07F9B832}"/>
              </a:ext>
            </a:extLst>
          </p:cNvPr>
          <p:cNvSpPr>
            <a:spLocks noChangeShapeType="1"/>
          </p:cNvSpPr>
          <p:nvPr/>
        </p:nvSpPr>
        <p:spPr bwMode="auto">
          <a:xfrm>
            <a:off x="786447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7" name="Line 315">
            <a:extLst>
              <a:ext uri="{FF2B5EF4-FFF2-40B4-BE49-F238E27FC236}">
                <a16:creationId xmlns:a16="http://schemas.microsoft.com/office/drawing/2014/main" id="{B99BB73F-404A-442F-9C9B-DAC8C27DF8EF}"/>
              </a:ext>
            </a:extLst>
          </p:cNvPr>
          <p:cNvSpPr>
            <a:spLocks noChangeShapeType="1"/>
          </p:cNvSpPr>
          <p:nvPr/>
        </p:nvSpPr>
        <p:spPr bwMode="auto">
          <a:xfrm>
            <a:off x="789305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8" name="Line 316">
            <a:extLst>
              <a:ext uri="{FF2B5EF4-FFF2-40B4-BE49-F238E27FC236}">
                <a16:creationId xmlns:a16="http://schemas.microsoft.com/office/drawing/2014/main" id="{9C1876F6-30B9-472D-AD27-25C58D4ADAC1}"/>
              </a:ext>
            </a:extLst>
          </p:cNvPr>
          <p:cNvSpPr>
            <a:spLocks noChangeShapeType="1"/>
          </p:cNvSpPr>
          <p:nvPr/>
        </p:nvSpPr>
        <p:spPr bwMode="auto">
          <a:xfrm>
            <a:off x="792321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9" name="Line 317">
            <a:extLst>
              <a:ext uri="{FF2B5EF4-FFF2-40B4-BE49-F238E27FC236}">
                <a16:creationId xmlns:a16="http://schemas.microsoft.com/office/drawing/2014/main" id="{908630A3-8B08-4250-AF69-8E5462DF0D20}"/>
              </a:ext>
            </a:extLst>
          </p:cNvPr>
          <p:cNvSpPr>
            <a:spLocks noChangeShapeType="1"/>
          </p:cNvSpPr>
          <p:nvPr/>
        </p:nvSpPr>
        <p:spPr bwMode="auto">
          <a:xfrm>
            <a:off x="795178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0" name="Line 318">
            <a:extLst>
              <a:ext uri="{FF2B5EF4-FFF2-40B4-BE49-F238E27FC236}">
                <a16:creationId xmlns:a16="http://schemas.microsoft.com/office/drawing/2014/main" id="{63E77B15-81CA-423A-8B77-2F64A28558A9}"/>
              </a:ext>
            </a:extLst>
          </p:cNvPr>
          <p:cNvSpPr>
            <a:spLocks noChangeShapeType="1"/>
          </p:cNvSpPr>
          <p:nvPr/>
        </p:nvSpPr>
        <p:spPr bwMode="auto">
          <a:xfrm>
            <a:off x="79803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1" name="Line 319">
            <a:extLst>
              <a:ext uri="{FF2B5EF4-FFF2-40B4-BE49-F238E27FC236}">
                <a16:creationId xmlns:a16="http://schemas.microsoft.com/office/drawing/2014/main" id="{2529F325-5C5B-4323-9C69-523623B156AA}"/>
              </a:ext>
            </a:extLst>
          </p:cNvPr>
          <p:cNvSpPr>
            <a:spLocks noChangeShapeType="1"/>
          </p:cNvSpPr>
          <p:nvPr/>
        </p:nvSpPr>
        <p:spPr bwMode="auto">
          <a:xfrm>
            <a:off x="801052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2" name="Line 320">
            <a:extLst>
              <a:ext uri="{FF2B5EF4-FFF2-40B4-BE49-F238E27FC236}">
                <a16:creationId xmlns:a16="http://schemas.microsoft.com/office/drawing/2014/main" id="{9CD7B34B-39C4-4B8D-8049-EA1D7F2F6AB9}"/>
              </a:ext>
            </a:extLst>
          </p:cNvPr>
          <p:cNvSpPr>
            <a:spLocks noChangeShapeType="1"/>
          </p:cNvSpPr>
          <p:nvPr/>
        </p:nvSpPr>
        <p:spPr bwMode="auto">
          <a:xfrm>
            <a:off x="80391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3" name="Line 321">
            <a:extLst>
              <a:ext uri="{FF2B5EF4-FFF2-40B4-BE49-F238E27FC236}">
                <a16:creationId xmlns:a16="http://schemas.microsoft.com/office/drawing/2014/main" id="{ED56F192-E0DC-4AA2-B93A-91E1D19C1634}"/>
              </a:ext>
            </a:extLst>
          </p:cNvPr>
          <p:cNvSpPr>
            <a:spLocks noChangeShapeType="1"/>
          </p:cNvSpPr>
          <p:nvPr/>
        </p:nvSpPr>
        <p:spPr bwMode="auto">
          <a:xfrm>
            <a:off x="806767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4" name="Line 322">
            <a:extLst>
              <a:ext uri="{FF2B5EF4-FFF2-40B4-BE49-F238E27FC236}">
                <a16:creationId xmlns:a16="http://schemas.microsoft.com/office/drawing/2014/main" id="{0F1E523B-37D7-4AD3-919C-FB2B648BC9F4}"/>
              </a:ext>
            </a:extLst>
          </p:cNvPr>
          <p:cNvSpPr>
            <a:spLocks noChangeShapeType="1"/>
          </p:cNvSpPr>
          <p:nvPr/>
        </p:nvSpPr>
        <p:spPr bwMode="auto">
          <a:xfrm>
            <a:off x="80978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5" name="Line 323">
            <a:extLst>
              <a:ext uri="{FF2B5EF4-FFF2-40B4-BE49-F238E27FC236}">
                <a16:creationId xmlns:a16="http://schemas.microsoft.com/office/drawing/2014/main" id="{94530375-0DA8-4D4E-9CF7-8A61BA8D1ED5}"/>
              </a:ext>
            </a:extLst>
          </p:cNvPr>
          <p:cNvSpPr>
            <a:spLocks noChangeShapeType="1"/>
          </p:cNvSpPr>
          <p:nvPr/>
        </p:nvSpPr>
        <p:spPr bwMode="auto">
          <a:xfrm>
            <a:off x="812641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6" name="Line 324">
            <a:extLst>
              <a:ext uri="{FF2B5EF4-FFF2-40B4-BE49-F238E27FC236}">
                <a16:creationId xmlns:a16="http://schemas.microsoft.com/office/drawing/2014/main" id="{F3FCF5E0-477A-4C59-8F67-ECCAF8272AA9}"/>
              </a:ext>
            </a:extLst>
          </p:cNvPr>
          <p:cNvSpPr>
            <a:spLocks noChangeShapeType="1"/>
          </p:cNvSpPr>
          <p:nvPr/>
        </p:nvSpPr>
        <p:spPr bwMode="auto">
          <a:xfrm>
            <a:off x="815498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7" name="Line 325">
            <a:extLst>
              <a:ext uri="{FF2B5EF4-FFF2-40B4-BE49-F238E27FC236}">
                <a16:creationId xmlns:a16="http://schemas.microsoft.com/office/drawing/2014/main" id="{87C7F10C-5A3A-4F64-8432-F4BC2DF1F986}"/>
              </a:ext>
            </a:extLst>
          </p:cNvPr>
          <p:cNvSpPr>
            <a:spLocks noChangeShapeType="1"/>
          </p:cNvSpPr>
          <p:nvPr/>
        </p:nvSpPr>
        <p:spPr bwMode="auto">
          <a:xfrm>
            <a:off x="818515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8" name="Line 326">
            <a:extLst>
              <a:ext uri="{FF2B5EF4-FFF2-40B4-BE49-F238E27FC236}">
                <a16:creationId xmlns:a16="http://schemas.microsoft.com/office/drawing/2014/main" id="{2A351A5E-27A1-4A5F-A63F-33A88B60E63B}"/>
              </a:ext>
            </a:extLst>
          </p:cNvPr>
          <p:cNvSpPr>
            <a:spLocks noChangeShapeType="1"/>
          </p:cNvSpPr>
          <p:nvPr/>
        </p:nvSpPr>
        <p:spPr bwMode="auto">
          <a:xfrm>
            <a:off x="821372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89" name="Line 327">
            <a:extLst>
              <a:ext uri="{FF2B5EF4-FFF2-40B4-BE49-F238E27FC236}">
                <a16:creationId xmlns:a16="http://schemas.microsoft.com/office/drawing/2014/main" id="{16FF5489-E92B-41D4-8FA4-A2CDDC73055C}"/>
              </a:ext>
            </a:extLst>
          </p:cNvPr>
          <p:cNvSpPr>
            <a:spLocks noChangeShapeType="1"/>
          </p:cNvSpPr>
          <p:nvPr/>
        </p:nvSpPr>
        <p:spPr bwMode="auto">
          <a:xfrm>
            <a:off x="824388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0" name="Line 328">
            <a:extLst>
              <a:ext uri="{FF2B5EF4-FFF2-40B4-BE49-F238E27FC236}">
                <a16:creationId xmlns:a16="http://schemas.microsoft.com/office/drawing/2014/main" id="{534F9B08-4DF3-42AE-9321-C57451A939D6}"/>
              </a:ext>
            </a:extLst>
          </p:cNvPr>
          <p:cNvSpPr>
            <a:spLocks noChangeShapeType="1"/>
          </p:cNvSpPr>
          <p:nvPr/>
        </p:nvSpPr>
        <p:spPr bwMode="auto">
          <a:xfrm>
            <a:off x="82724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1" name="Line 329">
            <a:extLst>
              <a:ext uri="{FF2B5EF4-FFF2-40B4-BE49-F238E27FC236}">
                <a16:creationId xmlns:a16="http://schemas.microsoft.com/office/drawing/2014/main" id="{2672BE6C-672C-47CD-B15E-A7D48903206D}"/>
              </a:ext>
            </a:extLst>
          </p:cNvPr>
          <p:cNvSpPr>
            <a:spLocks noChangeShapeType="1"/>
          </p:cNvSpPr>
          <p:nvPr/>
        </p:nvSpPr>
        <p:spPr bwMode="auto">
          <a:xfrm>
            <a:off x="83010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2" name="Line 330">
            <a:extLst>
              <a:ext uri="{FF2B5EF4-FFF2-40B4-BE49-F238E27FC236}">
                <a16:creationId xmlns:a16="http://schemas.microsoft.com/office/drawing/2014/main" id="{F02B9E8D-DEAB-49BE-9146-FEFB2F9127C8}"/>
              </a:ext>
            </a:extLst>
          </p:cNvPr>
          <p:cNvSpPr>
            <a:spLocks noChangeShapeType="1"/>
          </p:cNvSpPr>
          <p:nvPr/>
        </p:nvSpPr>
        <p:spPr bwMode="auto">
          <a:xfrm>
            <a:off x="83312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3" name="Line 331">
            <a:extLst>
              <a:ext uri="{FF2B5EF4-FFF2-40B4-BE49-F238E27FC236}">
                <a16:creationId xmlns:a16="http://schemas.microsoft.com/office/drawing/2014/main" id="{135A16DA-F526-4951-AFDA-4DF59C84B307}"/>
              </a:ext>
            </a:extLst>
          </p:cNvPr>
          <p:cNvSpPr>
            <a:spLocks noChangeShapeType="1"/>
          </p:cNvSpPr>
          <p:nvPr/>
        </p:nvSpPr>
        <p:spPr bwMode="auto">
          <a:xfrm>
            <a:off x="835977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4" name="Line 332">
            <a:extLst>
              <a:ext uri="{FF2B5EF4-FFF2-40B4-BE49-F238E27FC236}">
                <a16:creationId xmlns:a16="http://schemas.microsoft.com/office/drawing/2014/main" id="{50FDDD14-45D1-4D2A-A9D8-17F6DAA7C392}"/>
              </a:ext>
            </a:extLst>
          </p:cNvPr>
          <p:cNvSpPr>
            <a:spLocks noChangeShapeType="1"/>
          </p:cNvSpPr>
          <p:nvPr/>
        </p:nvSpPr>
        <p:spPr bwMode="auto">
          <a:xfrm>
            <a:off x="8378825" y="15779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5" name="Line 333">
            <a:extLst>
              <a:ext uri="{FF2B5EF4-FFF2-40B4-BE49-F238E27FC236}">
                <a16:creationId xmlns:a16="http://schemas.microsoft.com/office/drawing/2014/main" id="{5C3F61DF-7D03-457E-A80D-CA4B9E6AC8CA}"/>
              </a:ext>
            </a:extLst>
          </p:cNvPr>
          <p:cNvSpPr>
            <a:spLocks noChangeShapeType="1"/>
          </p:cNvSpPr>
          <p:nvPr/>
        </p:nvSpPr>
        <p:spPr bwMode="auto">
          <a:xfrm>
            <a:off x="8378825" y="1547813"/>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6" name="Line 334">
            <a:extLst>
              <a:ext uri="{FF2B5EF4-FFF2-40B4-BE49-F238E27FC236}">
                <a16:creationId xmlns:a16="http://schemas.microsoft.com/office/drawing/2014/main" id="{7AC6F00E-B574-4F9F-A5B5-AC387BCD2B65}"/>
              </a:ext>
            </a:extLst>
          </p:cNvPr>
          <p:cNvSpPr>
            <a:spLocks noChangeShapeType="1"/>
          </p:cNvSpPr>
          <p:nvPr/>
        </p:nvSpPr>
        <p:spPr bwMode="auto">
          <a:xfrm>
            <a:off x="8378825" y="151923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7" name="Line 335">
            <a:extLst>
              <a:ext uri="{FF2B5EF4-FFF2-40B4-BE49-F238E27FC236}">
                <a16:creationId xmlns:a16="http://schemas.microsoft.com/office/drawing/2014/main" id="{7B073F69-505B-4C84-AC3E-F402884B6D40}"/>
              </a:ext>
            </a:extLst>
          </p:cNvPr>
          <p:cNvSpPr>
            <a:spLocks noChangeShapeType="1"/>
          </p:cNvSpPr>
          <p:nvPr/>
        </p:nvSpPr>
        <p:spPr bwMode="auto">
          <a:xfrm>
            <a:off x="8378825" y="1490663"/>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8" name="Line 336">
            <a:extLst>
              <a:ext uri="{FF2B5EF4-FFF2-40B4-BE49-F238E27FC236}">
                <a16:creationId xmlns:a16="http://schemas.microsoft.com/office/drawing/2014/main" id="{5FDE81E6-5E3E-49AE-9FF3-A8834BB15FE7}"/>
              </a:ext>
            </a:extLst>
          </p:cNvPr>
          <p:cNvSpPr>
            <a:spLocks noChangeShapeType="1"/>
          </p:cNvSpPr>
          <p:nvPr/>
        </p:nvSpPr>
        <p:spPr bwMode="auto">
          <a:xfrm>
            <a:off x="8378825" y="14605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99" name="Line 337">
            <a:extLst>
              <a:ext uri="{FF2B5EF4-FFF2-40B4-BE49-F238E27FC236}">
                <a16:creationId xmlns:a16="http://schemas.microsoft.com/office/drawing/2014/main" id="{D6C46AA8-F1B4-4694-8602-9A90239B2E31}"/>
              </a:ext>
            </a:extLst>
          </p:cNvPr>
          <p:cNvSpPr>
            <a:spLocks noChangeShapeType="1"/>
          </p:cNvSpPr>
          <p:nvPr/>
        </p:nvSpPr>
        <p:spPr bwMode="auto">
          <a:xfrm>
            <a:off x="8378825" y="143192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0" name="Line 338">
            <a:extLst>
              <a:ext uri="{FF2B5EF4-FFF2-40B4-BE49-F238E27FC236}">
                <a16:creationId xmlns:a16="http://schemas.microsoft.com/office/drawing/2014/main" id="{0E649938-E0D5-412C-9575-DF54335D70B4}"/>
              </a:ext>
            </a:extLst>
          </p:cNvPr>
          <p:cNvSpPr>
            <a:spLocks noChangeShapeType="1"/>
          </p:cNvSpPr>
          <p:nvPr/>
        </p:nvSpPr>
        <p:spPr bwMode="auto">
          <a:xfrm>
            <a:off x="8378825" y="1401763"/>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1" name="Line 339">
            <a:extLst>
              <a:ext uri="{FF2B5EF4-FFF2-40B4-BE49-F238E27FC236}">
                <a16:creationId xmlns:a16="http://schemas.microsoft.com/office/drawing/2014/main" id="{D0E2A666-8A9A-4B45-BF83-6D59726D8E64}"/>
              </a:ext>
            </a:extLst>
          </p:cNvPr>
          <p:cNvSpPr>
            <a:spLocks noChangeShapeType="1"/>
          </p:cNvSpPr>
          <p:nvPr/>
        </p:nvSpPr>
        <p:spPr bwMode="auto">
          <a:xfrm>
            <a:off x="8378825" y="13731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2" name="Line 340">
            <a:extLst>
              <a:ext uri="{FF2B5EF4-FFF2-40B4-BE49-F238E27FC236}">
                <a16:creationId xmlns:a16="http://schemas.microsoft.com/office/drawing/2014/main" id="{52F448E7-B3B5-468C-8CED-CE5B421BEE65}"/>
              </a:ext>
            </a:extLst>
          </p:cNvPr>
          <p:cNvSpPr>
            <a:spLocks noChangeShapeType="1"/>
          </p:cNvSpPr>
          <p:nvPr/>
        </p:nvSpPr>
        <p:spPr bwMode="auto">
          <a:xfrm>
            <a:off x="8378825" y="1344613"/>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3" name="Line 341">
            <a:extLst>
              <a:ext uri="{FF2B5EF4-FFF2-40B4-BE49-F238E27FC236}">
                <a16:creationId xmlns:a16="http://schemas.microsoft.com/office/drawing/2014/main" id="{558C4058-E9B5-4948-ABB4-66C847E1AC5D}"/>
              </a:ext>
            </a:extLst>
          </p:cNvPr>
          <p:cNvSpPr>
            <a:spLocks noChangeShapeType="1"/>
          </p:cNvSpPr>
          <p:nvPr/>
        </p:nvSpPr>
        <p:spPr bwMode="auto">
          <a:xfrm>
            <a:off x="8378825" y="131445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4" name="Line 342">
            <a:extLst>
              <a:ext uri="{FF2B5EF4-FFF2-40B4-BE49-F238E27FC236}">
                <a16:creationId xmlns:a16="http://schemas.microsoft.com/office/drawing/2014/main" id="{B73D2BE4-4164-4385-B9F7-E62ED4E50DD7}"/>
              </a:ext>
            </a:extLst>
          </p:cNvPr>
          <p:cNvSpPr>
            <a:spLocks noChangeShapeType="1"/>
          </p:cNvSpPr>
          <p:nvPr/>
        </p:nvSpPr>
        <p:spPr bwMode="auto">
          <a:xfrm>
            <a:off x="8378825" y="1285875"/>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5" name="Line 343">
            <a:extLst>
              <a:ext uri="{FF2B5EF4-FFF2-40B4-BE49-F238E27FC236}">
                <a16:creationId xmlns:a16="http://schemas.microsoft.com/office/drawing/2014/main" id="{68F09174-3294-4CB1-9C17-25FAB4EC9CC8}"/>
              </a:ext>
            </a:extLst>
          </p:cNvPr>
          <p:cNvSpPr>
            <a:spLocks noChangeShapeType="1"/>
          </p:cNvSpPr>
          <p:nvPr/>
        </p:nvSpPr>
        <p:spPr bwMode="auto">
          <a:xfrm>
            <a:off x="8378825" y="1257300"/>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6" name="Line 344">
            <a:extLst>
              <a:ext uri="{FF2B5EF4-FFF2-40B4-BE49-F238E27FC236}">
                <a16:creationId xmlns:a16="http://schemas.microsoft.com/office/drawing/2014/main" id="{210BCB12-37A3-451F-AB34-78761B7D23B9}"/>
              </a:ext>
            </a:extLst>
          </p:cNvPr>
          <p:cNvSpPr>
            <a:spLocks noChangeShapeType="1"/>
          </p:cNvSpPr>
          <p:nvPr/>
        </p:nvSpPr>
        <p:spPr bwMode="auto">
          <a:xfrm>
            <a:off x="8378825" y="122713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7" name="Line 345">
            <a:extLst>
              <a:ext uri="{FF2B5EF4-FFF2-40B4-BE49-F238E27FC236}">
                <a16:creationId xmlns:a16="http://schemas.microsoft.com/office/drawing/2014/main" id="{55F7EAD2-3BFE-4721-A292-295D90B7C06D}"/>
              </a:ext>
            </a:extLst>
          </p:cNvPr>
          <p:cNvSpPr>
            <a:spLocks noChangeShapeType="1"/>
          </p:cNvSpPr>
          <p:nvPr/>
        </p:nvSpPr>
        <p:spPr bwMode="auto">
          <a:xfrm>
            <a:off x="8378825" y="1198563"/>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8" name="Line 346">
            <a:extLst>
              <a:ext uri="{FF2B5EF4-FFF2-40B4-BE49-F238E27FC236}">
                <a16:creationId xmlns:a16="http://schemas.microsoft.com/office/drawing/2014/main" id="{F4B3C4F7-7FDD-41C5-B6D0-A5030DA4D64A}"/>
              </a:ext>
            </a:extLst>
          </p:cNvPr>
          <p:cNvSpPr>
            <a:spLocks noChangeShapeType="1"/>
          </p:cNvSpPr>
          <p:nvPr/>
        </p:nvSpPr>
        <p:spPr bwMode="auto">
          <a:xfrm>
            <a:off x="8378825" y="11699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09" name="Line 347">
            <a:extLst>
              <a:ext uri="{FF2B5EF4-FFF2-40B4-BE49-F238E27FC236}">
                <a16:creationId xmlns:a16="http://schemas.microsoft.com/office/drawing/2014/main" id="{78AB872D-1757-4814-BD1F-A9C792AE5595}"/>
              </a:ext>
            </a:extLst>
          </p:cNvPr>
          <p:cNvSpPr>
            <a:spLocks noChangeShapeType="1"/>
          </p:cNvSpPr>
          <p:nvPr/>
        </p:nvSpPr>
        <p:spPr bwMode="auto">
          <a:xfrm>
            <a:off x="1528318" y="719"/>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4" name="Line 9">
            <a:extLst>
              <a:ext uri="{FF2B5EF4-FFF2-40B4-BE49-F238E27FC236}">
                <a16:creationId xmlns:a16="http://schemas.microsoft.com/office/drawing/2014/main" id="{170862F3-C77A-4872-9777-06BD442CF54F}"/>
              </a:ext>
            </a:extLst>
          </p:cNvPr>
          <p:cNvSpPr>
            <a:spLocks noChangeShapeType="1"/>
          </p:cNvSpPr>
          <p:nvPr/>
        </p:nvSpPr>
        <p:spPr bwMode="auto">
          <a:xfrm>
            <a:off x="6100763" y="16573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5" name="Line 10">
            <a:extLst>
              <a:ext uri="{FF2B5EF4-FFF2-40B4-BE49-F238E27FC236}">
                <a16:creationId xmlns:a16="http://schemas.microsoft.com/office/drawing/2014/main" id="{E2CB879D-C432-4FF6-B457-245174A37032}"/>
              </a:ext>
            </a:extLst>
          </p:cNvPr>
          <p:cNvSpPr>
            <a:spLocks noChangeShapeType="1"/>
          </p:cNvSpPr>
          <p:nvPr/>
        </p:nvSpPr>
        <p:spPr bwMode="auto">
          <a:xfrm>
            <a:off x="6100763" y="1657350"/>
            <a:ext cx="0"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7" name="Line 12">
            <a:extLst>
              <a:ext uri="{FF2B5EF4-FFF2-40B4-BE49-F238E27FC236}">
                <a16:creationId xmlns:a16="http://schemas.microsoft.com/office/drawing/2014/main" id="{0E8F267C-2C5E-4120-B311-9B6791013FF8}"/>
              </a:ext>
            </a:extLst>
          </p:cNvPr>
          <p:cNvSpPr>
            <a:spLocks noChangeShapeType="1"/>
          </p:cNvSpPr>
          <p:nvPr/>
        </p:nvSpPr>
        <p:spPr bwMode="auto">
          <a:xfrm>
            <a:off x="6100763" y="18843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8" name="Line 13">
            <a:extLst>
              <a:ext uri="{FF2B5EF4-FFF2-40B4-BE49-F238E27FC236}">
                <a16:creationId xmlns:a16="http://schemas.microsoft.com/office/drawing/2014/main" id="{7D4FB5A3-045A-465E-B754-D499BFEBD72F}"/>
              </a:ext>
            </a:extLst>
          </p:cNvPr>
          <p:cNvSpPr>
            <a:spLocks noChangeShapeType="1"/>
          </p:cNvSpPr>
          <p:nvPr/>
        </p:nvSpPr>
        <p:spPr bwMode="auto">
          <a:xfrm>
            <a:off x="6100763" y="1884362"/>
            <a:ext cx="0"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3" name="Line 281">
            <a:extLst>
              <a:ext uri="{FF2B5EF4-FFF2-40B4-BE49-F238E27FC236}">
                <a16:creationId xmlns:a16="http://schemas.microsoft.com/office/drawing/2014/main" id="{E1DB41FF-536D-4E9B-87DB-9ACD015652E8}"/>
              </a:ext>
            </a:extLst>
          </p:cNvPr>
          <p:cNvSpPr>
            <a:spLocks noChangeShapeType="1"/>
          </p:cNvSpPr>
          <p:nvPr/>
        </p:nvSpPr>
        <p:spPr bwMode="auto">
          <a:xfrm>
            <a:off x="690245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4" name="Line 282">
            <a:extLst>
              <a:ext uri="{FF2B5EF4-FFF2-40B4-BE49-F238E27FC236}">
                <a16:creationId xmlns:a16="http://schemas.microsoft.com/office/drawing/2014/main" id="{B11C11B4-1140-487F-A184-8504E11F3327}"/>
              </a:ext>
            </a:extLst>
          </p:cNvPr>
          <p:cNvSpPr>
            <a:spLocks noChangeShapeType="1"/>
          </p:cNvSpPr>
          <p:nvPr/>
        </p:nvSpPr>
        <p:spPr bwMode="auto">
          <a:xfrm>
            <a:off x="693102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5" name="Line 283">
            <a:extLst>
              <a:ext uri="{FF2B5EF4-FFF2-40B4-BE49-F238E27FC236}">
                <a16:creationId xmlns:a16="http://schemas.microsoft.com/office/drawing/2014/main" id="{114EA003-FFB8-438A-A0DB-B34FB8E9236F}"/>
              </a:ext>
            </a:extLst>
          </p:cNvPr>
          <p:cNvSpPr>
            <a:spLocks noChangeShapeType="1"/>
          </p:cNvSpPr>
          <p:nvPr/>
        </p:nvSpPr>
        <p:spPr bwMode="auto">
          <a:xfrm>
            <a:off x="69596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6" name="Line 284">
            <a:extLst>
              <a:ext uri="{FF2B5EF4-FFF2-40B4-BE49-F238E27FC236}">
                <a16:creationId xmlns:a16="http://schemas.microsoft.com/office/drawing/2014/main" id="{1127A0B8-1A60-470B-BA07-2CEE1BCC9991}"/>
              </a:ext>
            </a:extLst>
          </p:cNvPr>
          <p:cNvSpPr>
            <a:spLocks noChangeShapeType="1"/>
          </p:cNvSpPr>
          <p:nvPr/>
        </p:nvSpPr>
        <p:spPr bwMode="auto">
          <a:xfrm>
            <a:off x="698976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7" name="Line 285">
            <a:extLst>
              <a:ext uri="{FF2B5EF4-FFF2-40B4-BE49-F238E27FC236}">
                <a16:creationId xmlns:a16="http://schemas.microsoft.com/office/drawing/2014/main" id="{3E6C669D-91AC-4994-96A2-D1A6A7A73039}"/>
              </a:ext>
            </a:extLst>
          </p:cNvPr>
          <p:cNvSpPr>
            <a:spLocks noChangeShapeType="1"/>
          </p:cNvSpPr>
          <p:nvPr/>
        </p:nvSpPr>
        <p:spPr bwMode="auto">
          <a:xfrm>
            <a:off x="7018338"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8" name="Line 286">
            <a:extLst>
              <a:ext uri="{FF2B5EF4-FFF2-40B4-BE49-F238E27FC236}">
                <a16:creationId xmlns:a16="http://schemas.microsoft.com/office/drawing/2014/main" id="{14834C24-28E8-4C77-9E5A-4A12BBAC6E5C}"/>
              </a:ext>
            </a:extLst>
          </p:cNvPr>
          <p:cNvSpPr>
            <a:spLocks noChangeShapeType="1"/>
          </p:cNvSpPr>
          <p:nvPr/>
        </p:nvSpPr>
        <p:spPr bwMode="auto">
          <a:xfrm>
            <a:off x="704850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9" name="Line 287">
            <a:extLst>
              <a:ext uri="{FF2B5EF4-FFF2-40B4-BE49-F238E27FC236}">
                <a16:creationId xmlns:a16="http://schemas.microsoft.com/office/drawing/2014/main" id="{7A62EFBD-87A0-4F46-892E-CB61E3D3B93F}"/>
              </a:ext>
            </a:extLst>
          </p:cNvPr>
          <p:cNvSpPr>
            <a:spLocks noChangeShapeType="1"/>
          </p:cNvSpPr>
          <p:nvPr/>
        </p:nvSpPr>
        <p:spPr bwMode="auto">
          <a:xfrm>
            <a:off x="7077075"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0" name="Line 288">
            <a:extLst>
              <a:ext uri="{FF2B5EF4-FFF2-40B4-BE49-F238E27FC236}">
                <a16:creationId xmlns:a16="http://schemas.microsoft.com/office/drawing/2014/main" id="{D41F5EB3-9606-4B68-99DD-3474DC3E0E1C}"/>
              </a:ext>
            </a:extLst>
          </p:cNvPr>
          <p:cNvSpPr>
            <a:spLocks noChangeShapeType="1"/>
          </p:cNvSpPr>
          <p:nvPr/>
        </p:nvSpPr>
        <p:spPr bwMode="auto">
          <a:xfrm>
            <a:off x="7105650"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1" name="Line 289">
            <a:extLst>
              <a:ext uri="{FF2B5EF4-FFF2-40B4-BE49-F238E27FC236}">
                <a16:creationId xmlns:a16="http://schemas.microsoft.com/office/drawing/2014/main" id="{D202BCCF-7509-43A8-83A8-B2E33EC0BDB8}"/>
              </a:ext>
            </a:extLst>
          </p:cNvPr>
          <p:cNvSpPr>
            <a:spLocks noChangeShapeType="1"/>
          </p:cNvSpPr>
          <p:nvPr/>
        </p:nvSpPr>
        <p:spPr bwMode="auto">
          <a:xfrm>
            <a:off x="7135813" y="1589088"/>
            <a:ext cx="0" cy="0"/>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11" name="Rectangle 24">
            <a:extLst>
              <a:ext uri="{FF2B5EF4-FFF2-40B4-BE49-F238E27FC236}">
                <a16:creationId xmlns:a16="http://schemas.microsoft.com/office/drawing/2014/main" id="{306F99B1-0595-45EC-8DBF-4907A1E6CF74}"/>
              </a:ext>
            </a:extLst>
          </p:cNvPr>
          <p:cNvSpPr>
            <a:spLocks noChangeArrowheads="1"/>
          </p:cNvSpPr>
          <p:nvPr/>
        </p:nvSpPr>
        <p:spPr bwMode="auto">
          <a:xfrm>
            <a:off x="2795590" y="911209"/>
            <a:ext cx="1965325" cy="225425"/>
          </a:xfrm>
          <a:prstGeom prst="rect">
            <a:avLst/>
          </a:prstGeom>
          <a:gradFill>
            <a:gsLst>
              <a:gs pos="2000">
                <a:srgbClr val="B8B8B8"/>
              </a:gs>
              <a:gs pos="6000">
                <a:srgbClr val="D9D9D9">
                  <a:lumMod val="85000"/>
                </a:srgbClr>
              </a:gs>
              <a:gs pos="100000">
                <a:schemeClr val="bg1"/>
              </a:gs>
            </a:gsLst>
            <a:lin ang="5400000" scaled="0"/>
          </a:gradFill>
          <a:ln w="14288">
            <a:solidFill>
              <a:schemeClr val="bg2">
                <a:lumMod val="90000"/>
              </a:schemeClr>
            </a:solid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412" name="Rectangle 25">
            <a:extLst>
              <a:ext uri="{FF2B5EF4-FFF2-40B4-BE49-F238E27FC236}">
                <a16:creationId xmlns:a16="http://schemas.microsoft.com/office/drawing/2014/main" id="{4FFABA1D-F2F1-41D3-8828-B5A006D36675}"/>
              </a:ext>
            </a:extLst>
          </p:cNvPr>
          <p:cNvSpPr>
            <a:spLocks noChangeArrowheads="1"/>
          </p:cNvSpPr>
          <p:nvPr/>
        </p:nvSpPr>
        <p:spPr bwMode="auto">
          <a:xfrm>
            <a:off x="3272505" y="942211"/>
            <a:ext cx="10114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Compliance Officer</a:t>
            </a:r>
            <a:endParaRPr kumimoji="0" lang="en-US" altLang="en-US" sz="1000" b="0" i="0" u="none" strike="noStrike" cap="none" normalizeH="0" baseline="0" dirty="0">
              <a:ln>
                <a:noFill/>
              </a:ln>
              <a:solidFill>
                <a:schemeClr val="tx1"/>
              </a:solidFill>
              <a:effectLst/>
              <a:latin typeface="+mn-lt"/>
            </a:endParaRPr>
          </a:p>
        </p:txBody>
      </p:sp>
      <p:sp>
        <p:nvSpPr>
          <p:cNvPr id="413" name="Line 263">
            <a:extLst>
              <a:ext uri="{FF2B5EF4-FFF2-40B4-BE49-F238E27FC236}">
                <a16:creationId xmlns:a16="http://schemas.microsoft.com/office/drawing/2014/main" id="{5BBA688B-7990-4997-BD74-7ACF8187F852}"/>
              </a:ext>
            </a:extLst>
          </p:cNvPr>
          <p:cNvSpPr>
            <a:spLocks noChangeShapeType="1"/>
          </p:cNvSpPr>
          <p:nvPr/>
        </p:nvSpPr>
        <p:spPr bwMode="auto">
          <a:xfrm>
            <a:off x="4762502" y="1023938"/>
            <a:ext cx="635000" cy="0"/>
          </a:xfrm>
          <a:prstGeom prst="line">
            <a:avLst/>
          </a:prstGeom>
          <a:noFill/>
          <a:ln w="19050">
            <a:solidFill>
              <a:schemeClr val="bg1"/>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1" name="Rectangle 259">
            <a:extLst>
              <a:ext uri="{FF2B5EF4-FFF2-40B4-BE49-F238E27FC236}">
                <a16:creationId xmlns:a16="http://schemas.microsoft.com/office/drawing/2014/main" id="{2F4A85BC-552E-4279-9DA5-5EA8DCD7901F}"/>
              </a:ext>
            </a:extLst>
          </p:cNvPr>
          <p:cNvSpPr>
            <a:spLocks noChangeArrowheads="1"/>
          </p:cNvSpPr>
          <p:nvPr/>
        </p:nvSpPr>
        <p:spPr bwMode="auto">
          <a:xfrm>
            <a:off x="7437439" y="2006655"/>
            <a:ext cx="1965325" cy="228600"/>
          </a:xfrm>
          <a:prstGeom prst="rect">
            <a:avLst/>
          </a:prstGeom>
          <a:gradFill>
            <a:gsLst>
              <a:gs pos="2000">
                <a:srgbClr val="B8B8B8"/>
              </a:gs>
              <a:gs pos="6000">
                <a:srgbClr val="D9D9D9">
                  <a:lumMod val="85000"/>
                </a:srgbClr>
              </a:gs>
              <a:gs pos="100000">
                <a:schemeClr val="bg1"/>
              </a:gs>
            </a:gsLst>
            <a:lin ang="5400000" scaled="0"/>
          </a:gradFill>
          <a:ln w="14288">
            <a:solidFill>
              <a:schemeClr val="bg2">
                <a:lumMod val="90000"/>
              </a:schemeClr>
            </a:solid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23" name="Rectangle 261">
            <a:extLst>
              <a:ext uri="{FF2B5EF4-FFF2-40B4-BE49-F238E27FC236}">
                <a16:creationId xmlns:a16="http://schemas.microsoft.com/office/drawing/2014/main" id="{0BBA55AB-C548-4264-B4E3-9DD339A1A734}"/>
              </a:ext>
            </a:extLst>
          </p:cNvPr>
          <p:cNvSpPr>
            <a:spLocks noChangeArrowheads="1"/>
          </p:cNvSpPr>
          <p:nvPr/>
        </p:nvSpPr>
        <p:spPr bwMode="auto">
          <a:xfrm>
            <a:off x="7526427" y="2044934"/>
            <a:ext cx="17873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Chief Information Security Officer</a:t>
            </a:r>
            <a:endParaRPr kumimoji="0" lang="en-US" altLang="en-US" sz="1000" b="0" i="0" u="none" strike="noStrike" cap="none" normalizeH="0" baseline="0" dirty="0">
              <a:ln>
                <a:noFill/>
              </a:ln>
              <a:solidFill>
                <a:schemeClr val="tx1"/>
              </a:solidFill>
              <a:effectLst/>
              <a:latin typeface="+mn-lt"/>
            </a:endParaRPr>
          </a:p>
        </p:txBody>
      </p:sp>
      <p:sp>
        <p:nvSpPr>
          <p:cNvPr id="221" name="Rectangle 16">
            <a:extLst>
              <a:ext uri="{FF2B5EF4-FFF2-40B4-BE49-F238E27FC236}">
                <a16:creationId xmlns:a16="http://schemas.microsoft.com/office/drawing/2014/main" id="{D6AD1115-7A42-4914-9846-0C0DF89652D6}"/>
              </a:ext>
            </a:extLst>
          </p:cNvPr>
          <p:cNvSpPr>
            <a:spLocks noChangeArrowheads="1"/>
          </p:cNvSpPr>
          <p:nvPr/>
        </p:nvSpPr>
        <p:spPr bwMode="auto">
          <a:xfrm>
            <a:off x="7434263" y="2784475"/>
            <a:ext cx="1963738" cy="228600"/>
          </a:xfrm>
          <a:prstGeom prst="rect">
            <a:avLst/>
          </a:prstGeom>
          <a:gradFill>
            <a:gsLst>
              <a:gs pos="1000">
                <a:srgbClr val="67AEFD"/>
              </a:gs>
              <a:gs pos="100000">
                <a:schemeClr val="bg1"/>
              </a:gs>
            </a:gsLst>
            <a:lin ang="5400000" scaled="0"/>
          </a:gradFill>
          <a:ln w="14288">
            <a:solidFill>
              <a:schemeClr val="bg2">
                <a:lumMod val="90000"/>
              </a:schemeClr>
            </a:solid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31" name="Rectangle 26">
            <a:extLst>
              <a:ext uri="{FF2B5EF4-FFF2-40B4-BE49-F238E27FC236}">
                <a16:creationId xmlns:a16="http://schemas.microsoft.com/office/drawing/2014/main" id="{16503C7F-99D8-43B2-8449-466F7000CFF9}"/>
              </a:ext>
            </a:extLst>
          </p:cNvPr>
          <p:cNvSpPr>
            <a:spLocks noChangeArrowheads="1"/>
          </p:cNvSpPr>
          <p:nvPr/>
        </p:nvSpPr>
        <p:spPr bwMode="auto">
          <a:xfrm>
            <a:off x="7602608" y="2828647"/>
            <a:ext cx="16270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CFO &amp; Vice President - Finance</a:t>
            </a:r>
            <a:endParaRPr kumimoji="0" lang="en-US" altLang="en-US" sz="1000" b="0" i="0" u="none" strike="noStrike" cap="none" normalizeH="0" baseline="0" dirty="0">
              <a:ln>
                <a:noFill/>
              </a:ln>
              <a:solidFill>
                <a:schemeClr val="tx1"/>
              </a:solidFill>
              <a:effectLst/>
              <a:latin typeface="+mn-lt"/>
            </a:endParaRPr>
          </a:p>
        </p:txBody>
      </p:sp>
      <p:sp>
        <p:nvSpPr>
          <p:cNvPr id="234" name="Rectangle 29">
            <a:extLst>
              <a:ext uri="{FF2B5EF4-FFF2-40B4-BE49-F238E27FC236}">
                <a16:creationId xmlns:a16="http://schemas.microsoft.com/office/drawing/2014/main" id="{6FC9519B-F278-4F57-ADD9-E4088522E5B3}"/>
              </a:ext>
            </a:extLst>
          </p:cNvPr>
          <p:cNvSpPr>
            <a:spLocks noChangeArrowheads="1"/>
          </p:cNvSpPr>
          <p:nvPr/>
        </p:nvSpPr>
        <p:spPr bwMode="auto">
          <a:xfrm>
            <a:off x="4886327" y="3363912"/>
            <a:ext cx="1096963" cy="228600"/>
          </a:xfrm>
          <a:prstGeom prst="rect">
            <a:avLst/>
          </a:prstGeom>
          <a:gradFill>
            <a:gsLst>
              <a:gs pos="6000">
                <a:schemeClr val="accent4">
                  <a:lumMod val="60000"/>
                  <a:lumOff val="40000"/>
                </a:schemeClr>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35" name="Rectangle 30">
            <a:extLst>
              <a:ext uri="{FF2B5EF4-FFF2-40B4-BE49-F238E27FC236}">
                <a16:creationId xmlns:a16="http://schemas.microsoft.com/office/drawing/2014/main" id="{9FE471B9-4DB2-4B8D-BC91-86BBBD175FE3}"/>
              </a:ext>
            </a:extLst>
          </p:cNvPr>
          <p:cNvSpPr>
            <a:spLocks noChangeArrowheads="1"/>
          </p:cNvSpPr>
          <p:nvPr/>
        </p:nvSpPr>
        <p:spPr bwMode="auto">
          <a:xfrm>
            <a:off x="4960319" y="3398603"/>
            <a:ext cx="9489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mn-lt"/>
              </a:rPr>
              <a:t>Facilities/Services</a:t>
            </a:r>
            <a:endParaRPr kumimoji="0" lang="en-US" altLang="en-US" sz="1000" b="0" i="0" u="none" strike="noStrike" cap="none" normalizeH="0" baseline="0">
              <a:ln>
                <a:noFill/>
              </a:ln>
              <a:solidFill>
                <a:schemeClr val="tx1"/>
              </a:solidFill>
              <a:effectLst/>
              <a:latin typeface="+mn-lt"/>
            </a:endParaRPr>
          </a:p>
        </p:txBody>
      </p:sp>
      <p:sp>
        <p:nvSpPr>
          <p:cNvPr id="236" name="Rectangle 31">
            <a:extLst>
              <a:ext uri="{FF2B5EF4-FFF2-40B4-BE49-F238E27FC236}">
                <a16:creationId xmlns:a16="http://schemas.microsoft.com/office/drawing/2014/main" id="{22833668-3426-4647-8F12-AFD8DC2CFFC1}"/>
              </a:ext>
            </a:extLst>
          </p:cNvPr>
          <p:cNvSpPr>
            <a:spLocks noChangeArrowheads="1"/>
          </p:cNvSpPr>
          <p:nvPr/>
        </p:nvSpPr>
        <p:spPr bwMode="auto">
          <a:xfrm>
            <a:off x="6219827" y="3363912"/>
            <a:ext cx="1096963" cy="228600"/>
          </a:xfrm>
          <a:prstGeom prst="rect">
            <a:avLst/>
          </a:prstGeom>
          <a:gradFill>
            <a:gsLst>
              <a:gs pos="6000">
                <a:schemeClr val="accent4">
                  <a:lumMod val="60000"/>
                  <a:lumOff val="40000"/>
                </a:schemeClr>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37" name="Rectangle 32">
            <a:extLst>
              <a:ext uri="{FF2B5EF4-FFF2-40B4-BE49-F238E27FC236}">
                <a16:creationId xmlns:a16="http://schemas.microsoft.com/office/drawing/2014/main" id="{7154AA7D-B4EF-4BEB-ABE9-5BC9292FB4C5}"/>
              </a:ext>
            </a:extLst>
          </p:cNvPr>
          <p:cNvSpPr>
            <a:spLocks noChangeArrowheads="1"/>
          </p:cNvSpPr>
          <p:nvPr/>
        </p:nvSpPr>
        <p:spPr bwMode="auto">
          <a:xfrm>
            <a:off x="6471752" y="3403600"/>
            <a:ext cx="5931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mn-lt"/>
              </a:rPr>
              <a:t>Operations</a:t>
            </a:r>
            <a:endParaRPr kumimoji="0" lang="en-US" altLang="en-US" sz="1000" b="0" i="0" u="none" strike="noStrike" cap="none" normalizeH="0" baseline="0">
              <a:ln>
                <a:noFill/>
              </a:ln>
              <a:solidFill>
                <a:schemeClr val="tx1"/>
              </a:solidFill>
              <a:effectLst/>
              <a:latin typeface="+mn-lt"/>
            </a:endParaRPr>
          </a:p>
        </p:txBody>
      </p:sp>
      <p:sp>
        <p:nvSpPr>
          <p:cNvPr id="238" name="Rectangle 33">
            <a:extLst>
              <a:ext uri="{FF2B5EF4-FFF2-40B4-BE49-F238E27FC236}">
                <a16:creationId xmlns:a16="http://schemas.microsoft.com/office/drawing/2014/main" id="{8D801203-BEAC-45E4-9297-A4A259EB6A1D}"/>
              </a:ext>
            </a:extLst>
          </p:cNvPr>
          <p:cNvSpPr>
            <a:spLocks noChangeArrowheads="1"/>
          </p:cNvSpPr>
          <p:nvPr/>
        </p:nvSpPr>
        <p:spPr bwMode="auto">
          <a:xfrm>
            <a:off x="3673477" y="3363912"/>
            <a:ext cx="1096963" cy="228600"/>
          </a:xfrm>
          <a:prstGeom prst="rect">
            <a:avLst/>
          </a:prstGeom>
          <a:gradFill>
            <a:gsLst>
              <a:gs pos="6000">
                <a:schemeClr val="accent4">
                  <a:lumMod val="60000"/>
                  <a:lumOff val="40000"/>
                </a:schemeClr>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39" name="Rectangle 34">
            <a:extLst>
              <a:ext uri="{FF2B5EF4-FFF2-40B4-BE49-F238E27FC236}">
                <a16:creationId xmlns:a16="http://schemas.microsoft.com/office/drawing/2014/main" id="{FEA85FB7-EAD0-431E-B70A-3BC54EB757A1}"/>
              </a:ext>
            </a:extLst>
          </p:cNvPr>
          <p:cNvSpPr>
            <a:spLocks noChangeArrowheads="1"/>
          </p:cNvSpPr>
          <p:nvPr/>
        </p:nvSpPr>
        <p:spPr bwMode="auto">
          <a:xfrm>
            <a:off x="3696242" y="3398603"/>
            <a:ext cx="1049776" cy="153888"/>
          </a:xfrm>
          <a:prstGeom prst="rect">
            <a:avLst/>
          </a:prstGeom>
          <a:noFill/>
          <a:ln w="9525">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Human Resources</a:t>
            </a:r>
            <a:endParaRPr kumimoji="0" lang="en-US" altLang="en-US" sz="1000" b="0" i="0" u="none" strike="noStrike" cap="none" normalizeH="0" baseline="0" dirty="0">
              <a:ln>
                <a:noFill/>
              </a:ln>
              <a:solidFill>
                <a:schemeClr val="tx1"/>
              </a:solidFill>
              <a:effectLst/>
              <a:latin typeface="+mn-lt"/>
            </a:endParaRPr>
          </a:p>
        </p:txBody>
      </p:sp>
      <p:sp>
        <p:nvSpPr>
          <p:cNvPr id="240" name="Rectangle 35">
            <a:extLst>
              <a:ext uri="{FF2B5EF4-FFF2-40B4-BE49-F238E27FC236}">
                <a16:creationId xmlns:a16="http://schemas.microsoft.com/office/drawing/2014/main" id="{72E3CB6B-DEE3-484B-83DE-BA2EAFC91D66}"/>
              </a:ext>
            </a:extLst>
          </p:cNvPr>
          <p:cNvSpPr>
            <a:spLocks noChangeArrowheads="1"/>
          </p:cNvSpPr>
          <p:nvPr/>
        </p:nvSpPr>
        <p:spPr bwMode="auto">
          <a:xfrm>
            <a:off x="2459039" y="3363912"/>
            <a:ext cx="1096963" cy="228600"/>
          </a:xfrm>
          <a:prstGeom prst="rect">
            <a:avLst/>
          </a:prstGeom>
          <a:gradFill>
            <a:gsLst>
              <a:gs pos="6000">
                <a:srgbClr val="6BC395"/>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41" name="Rectangle 36">
            <a:extLst>
              <a:ext uri="{FF2B5EF4-FFF2-40B4-BE49-F238E27FC236}">
                <a16:creationId xmlns:a16="http://schemas.microsoft.com/office/drawing/2014/main" id="{FE47109E-1453-4597-B36E-3078F27CF8DA}"/>
              </a:ext>
            </a:extLst>
          </p:cNvPr>
          <p:cNvSpPr>
            <a:spLocks noChangeArrowheads="1"/>
          </p:cNvSpPr>
          <p:nvPr/>
        </p:nvSpPr>
        <p:spPr bwMode="auto">
          <a:xfrm>
            <a:off x="2870462" y="3403600"/>
            <a:ext cx="2741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Legal</a:t>
            </a:r>
            <a:endParaRPr kumimoji="0" lang="en-US" altLang="en-US" sz="1000" b="0" i="0" u="none" strike="noStrike" cap="none" normalizeH="0" baseline="0" dirty="0">
              <a:ln>
                <a:noFill/>
              </a:ln>
              <a:solidFill>
                <a:schemeClr val="tx1"/>
              </a:solidFill>
              <a:effectLst/>
              <a:latin typeface="+mn-lt"/>
            </a:endParaRPr>
          </a:p>
        </p:txBody>
      </p:sp>
      <p:sp>
        <p:nvSpPr>
          <p:cNvPr id="246" name="Rectangle 41">
            <a:extLst>
              <a:ext uri="{FF2B5EF4-FFF2-40B4-BE49-F238E27FC236}">
                <a16:creationId xmlns:a16="http://schemas.microsoft.com/office/drawing/2014/main" id="{FA1D3FB0-6546-4C06-8496-6FE081B6E2C8}"/>
              </a:ext>
            </a:extLst>
          </p:cNvPr>
          <p:cNvSpPr>
            <a:spLocks noChangeArrowheads="1"/>
          </p:cNvSpPr>
          <p:nvPr/>
        </p:nvSpPr>
        <p:spPr bwMode="auto">
          <a:xfrm>
            <a:off x="7434264" y="3363912"/>
            <a:ext cx="1096963" cy="228600"/>
          </a:xfrm>
          <a:prstGeom prst="rect">
            <a:avLst/>
          </a:prstGeom>
          <a:gradFill>
            <a:gsLst>
              <a:gs pos="6000">
                <a:schemeClr val="accent4">
                  <a:lumMod val="60000"/>
                  <a:lumOff val="40000"/>
                </a:schemeClr>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47" name="Rectangle 42">
            <a:extLst>
              <a:ext uri="{FF2B5EF4-FFF2-40B4-BE49-F238E27FC236}">
                <a16:creationId xmlns:a16="http://schemas.microsoft.com/office/drawing/2014/main" id="{D5DCD739-1444-4586-89B3-48392FCEEFB0}"/>
              </a:ext>
            </a:extLst>
          </p:cNvPr>
          <p:cNvSpPr>
            <a:spLocks noChangeArrowheads="1"/>
          </p:cNvSpPr>
          <p:nvPr/>
        </p:nvSpPr>
        <p:spPr bwMode="auto">
          <a:xfrm>
            <a:off x="7534706" y="3403600"/>
            <a:ext cx="8960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mn-lt"/>
              </a:rPr>
              <a:t>Communications</a:t>
            </a:r>
            <a:endParaRPr kumimoji="0" lang="en-US" altLang="en-US" sz="1000" b="0" i="0" u="none" strike="noStrike" cap="none" normalizeH="0" baseline="0">
              <a:ln>
                <a:noFill/>
              </a:ln>
              <a:solidFill>
                <a:schemeClr val="tx1"/>
              </a:solidFill>
              <a:effectLst/>
              <a:latin typeface="+mn-lt"/>
            </a:endParaRPr>
          </a:p>
        </p:txBody>
      </p:sp>
      <p:sp>
        <p:nvSpPr>
          <p:cNvPr id="248" name="Rectangle 43">
            <a:extLst>
              <a:ext uri="{FF2B5EF4-FFF2-40B4-BE49-F238E27FC236}">
                <a16:creationId xmlns:a16="http://schemas.microsoft.com/office/drawing/2014/main" id="{1C5531E9-9590-4AB8-AA46-B38FE8014540}"/>
              </a:ext>
            </a:extLst>
          </p:cNvPr>
          <p:cNvSpPr>
            <a:spLocks noChangeArrowheads="1"/>
          </p:cNvSpPr>
          <p:nvPr/>
        </p:nvSpPr>
        <p:spPr bwMode="auto">
          <a:xfrm>
            <a:off x="8647114" y="3363912"/>
            <a:ext cx="1096963" cy="228600"/>
          </a:xfrm>
          <a:prstGeom prst="rect">
            <a:avLst/>
          </a:prstGeom>
          <a:gradFill>
            <a:gsLst>
              <a:gs pos="6000">
                <a:srgbClr val="67AEFD"/>
              </a:gs>
              <a:gs pos="100000">
                <a:schemeClr val="bg1"/>
              </a:gs>
            </a:gsLst>
            <a:lin ang="5400000" scaled="0"/>
          </a:gradFill>
          <a:ln w="14288">
            <a:no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49" name="Rectangle 44">
            <a:extLst>
              <a:ext uri="{FF2B5EF4-FFF2-40B4-BE49-F238E27FC236}">
                <a16:creationId xmlns:a16="http://schemas.microsoft.com/office/drawing/2014/main" id="{1EC31CBB-A09C-4AD0-8A99-73C5C04B1710}"/>
              </a:ext>
            </a:extLst>
          </p:cNvPr>
          <p:cNvSpPr>
            <a:spLocks noChangeArrowheads="1"/>
          </p:cNvSpPr>
          <p:nvPr/>
        </p:nvSpPr>
        <p:spPr bwMode="auto">
          <a:xfrm>
            <a:off x="8735533" y="3403600"/>
            <a:ext cx="9201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Business Services</a:t>
            </a:r>
            <a:endParaRPr kumimoji="0" lang="en-US" altLang="en-US" sz="1000" b="0" i="0" u="none" strike="noStrike" cap="none" normalizeH="0" baseline="0" dirty="0">
              <a:ln>
                <a:noFill/>
              </a:ln>
              <a:solidFill>
                <a:schemeClr val="tx1"/>
              </a:solidFill>
              <a:effectLst/>
              <a:latin typeface="+mn-lt"/>
            </a:endParaRPr>
          </a:p>
        </p:txBody>
      </p:sp>
      <p:sp>
        <p:nvSpPr>
          <p:cNvPr id="3" name="Line 19">
            <a:extLst>
              <a:ext uri="{FF2B5EF4-FFF2-40B4-BE49-F238E27FC236}">
                <a16:creationId xmlns:a16="http://schemas.microsoft.com/office/drawing/2014/main" id="{DBEE998E-2AEE-45D0-A9C5-60AEE9B91186}"/>
              </a:ext>
            </a:extLst>
          </p:cNvPr>
          <p:cNvSpPr>
            <a:spLocks noChangeShapeType="1"/>
          </p:cNvSpPr>
          <p:nvPr/>
        </p:nvSpPr>
        <p:spPr bwMode="auto">
          <a:xfrm>
            <a:off x="4748213" y="1911506"/>
            <a:ext cx="472758"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6" name="Freeform 11">
            <a:extLst>
              <a:ext uri="{FF2B5EF4-FFF2-40B4-BE49-F238E27FC236}">
                <a16:creationId xmlns:a16="http://schemas.microsoft.com/office/drawing/2014/main" id="{A765B7FD-13F6-4EAD-823D-910DC003E4F7}"/>
              </a:ext>
            </a:extLst>
          </p:cNvPr>
          <p:cNvSpPr>
            <a:spLocks/>
          </p:cNvSpPr>
          <p:nvPr/>
        </p:nvSpPr>
        <p:spPr bwMode="auto">
          <a:xfrm>
            <a:off x="5181600" y="1409700"/>
            <a:ext cx="1828800" cy="1065212"/>
          </a:xfrm>
          <a:custGeom>
            <a:avLst/>
            <a:gdLst>
              <a:gd name="T0" fmla="*/ 1010 w 1010"/>
              <a:gd name="T1" fmla="*/ 232 h 444"/>
              <a:gd name="T2" fmla="*/ 1010 w 1010"/>
              <a:gd name="T3" fmla="*/ 0 h 444"/>
              <a:gd name="T4" fmla="*/ 0 w 1010"/>
              <a:gd name="T5" fmla="*/ 0 h 444"/>
              <a:gd name="T6" fmla="*/ 0 w 1010"/>
              <a:gd name="T7" fmla="*/ 232 h 444"/>
              <a:gd name="T8" fmla="*/ 0 w 1010"/>
              <a:gd name="T9" fmla="*/ 444 h 444"/>
              <a:gd name="T10" fmla="*/ 1010 w 1010"/>
              <a:gd name="T11" fmla="*/ 444 h 444"/>
              <a:gd name="T12" fmla="*/ 1010 w 1010"/>
              <a:gd name="T13" fmla="*/ 232 h 444"/>
            </a:gdLst>
            <a:ahLst/>
            <a:cxnLst>
              <a:cxn ang="0">
                <a:pos x="T0" y="T1"/>
              </a:cxn>
              <a:cxn ang="0">
                <a:pos x="T2" y="T3"/>
              </a:cxn>
              <a:cxn ang="0">
                <a:pos x="T4" y="T5"/>
              </a:cxn>
              <a:cxn ang="0">
                <a:pos x="T6" y="T7"/>
              </a:cxn>
              <a:cxn ang="0">
                <a:pos x="T8" y="T9"/>
              </a:cxn>
              <a:cxn ang="0">
                <a:pos x="T10" y="T11"/>
              </a:cxn>
              <a:cxn ang="0">
                <a:pos x="T12" y="T13"/>
              </a:cxn>
            </a:cxnLst>
            <a:rect l="0" t="0" r="r" b="b"/>
            <a:pathLst>
              <a:path w="1010" h="444">
                <a:moveTo>
                  <a:pt x="1010" y="232"/>
                </a:moveTo>
                <a:lnTo>
                  <a:pt x="1010" y="0"/>
                </a:lnTo>
                <a:lnTo>
                  <a:pt x="0" y="0"/>
                </a:lnTo>
                <a:lnTo>
                  <a:pt x="0" y="232"/>
                </a:lnTo>
                <a:lnTo>
                  <a:pt x="0" y="444"/>
                </a:lnTo>
                <a:lnTo>
                  <a:pt x="1010" y="444"/>
                </a:lnTo>
                <a:lnTo>
                  <a:pt x="1010" y="232"/>
                </a:lnTo>
                <a:close/>
              </a:path>
            </a:pathLst>
          </a:custGeom>
          <a:gradFill>
            <a:gsLst>
              <a:gs pos="1000">
                <a:srgbClr val="7878DE"/>
              </a:gs>
              <a:gs pos="100000">
                <a:schemeClr val="bg1"/>
              </a:gs>
            </a:gsLst>
            <a:lin ang="5400000" scaled="0"/>
          </a:gradFill>
          <a:ln w="14288">
            <a:noFill/>
            <a:prstDash val="solid"/>
            <a:round/>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27" name="Rectangle 22">
            <a:extLst>
              <a:ext uri="{FF2B5EF4-FFF2-40B4-BE49-F238E27FC236}">
                <a16:creationId xmlns:a16="http://schemas.microsoft.com/office/drawing/2014/main" id="{3B980DD3-214C-4925-A92B-6D88655AD455}"/>
              </a:ext>
            </a:extLst>
          </p:cNvPr>
          <p:cNvSpPr>
            <a:spLocks noChangeArrowheads="1"/>
          </p:cNvSpPr>
          <p:nvPr/>
        </p:nvSpPr>
        <p:spPr bwMode="auto">
          <a:xfrm>
            <a:off x="5659983" y="1907940"/>
            <a:ext cx="8720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CEO &amp; President</a:t>
            </a:r>
            <a:endParaRPr kumimoji="0" lang="en-US" altLang="en-US" sz="1000" b="0" i="0" u="none" strike="noStrike" cap="none" normalizeH="0" baseline="0" dirty="0">
              <a:ln>
                <a:noFill/>
              </a:ln>
              <a:solidFill>
                <a:schemeClr val="tx1"/>
              </a:solidFill>
              <a:effectLst/>
              <a:latin typeface="+mn-lt"/>
            </a:endParaRPr>
          </a:p>
        </p:txBody>
      </p:sp>
      <p:sp>
        <p:nvSpPr>
          <p:cNvPr id="228" name="Rectangle 23">
            <a:extLst>
              <a:ext uri="{FF2B5EF4-FFF2-40B4-BE49-F238E27FC236}">
                <a16:creationId xmlns:a16="http://schemas.microsoft.com/office/drawing/2014/main" id="{B222904D-0344-4DEB-B81D-9DAAD0964EA2}"/>
              </a:ext>
            </a:extLst>
          </p:cNvPr>
          <p:cNvSpPr>
            <a:spLocks noChangeArrowheads="1"/>
          </p:cNvSpPr>
          <p:nvPr/>
        </p:nvSpPr>
        <p:spPr bwMode="auto">
          <a:xfrm>
            <a:off x="5252020" y="2171465"/>
            <a:ext cx="16879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COO &amp; Executive Vice President</a:t>
            </a:r>
            <a:endParaRPr kumimoji="0" lang="en-US" altLang="en-US" sz="1000" b="0" i="0" u="none" strike="noStrike" cap="none" normalizeH="0" baseline="0" dirty="0">
              <a:ln>
                <a:noFill/>
              </a:ln>
              <a:solidFill>
                <a:schemeClr val="tx1"/>
              </a:solidFill>
              <a:effectLst/>
              <a:latin typeface="+mn-lt"/>
            </a:endParaRPr>
          </a:p>
        </p:txBody>
      </p:sp>
      <p:sp>
        <p:nvSpPr>
          <p:cNvPr id="226" name="Rectangle 21">
            <a:extLst>
              <a:ext uri="{FF2B5EF4-FFF2-40B4-BE49-F238E27FC236}">
                <a16:creationId xmlns:a16="http://schemas.microsoft.com/office/drawing/2014/main" id="{4EF3373E-DFEA-45F3-AF1C-A2A457F3DF8B}"/>
              </a:ext>
            </a:extLst>
          </p:cNvPr>
          <p:cNvSpPr>
            <a:spLocks noChangeArrowheads="1"/>
          </p:cNvSpPr>
          <p:nvPr/>
        </p:nvSpPr>
        <p:spPr bwMode="auto">
          <a:xfrm>
            <a:off x="5497278" y="1527878"/>
            <a:ext cx="11974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Office of the President</a:t>
            </a:r>
            <a:endParaRPr kumimoji="0" lang="en-US" altLang="en-US" sz="1000" b="0" i="0" u="none" strike="noStrike" cap="none" normalizeH="0" baseline="0" dirty="0">
              <a:ln>
                <a:noFill/>
              </a:ln>
              <a:solidFill>
                <a:schemeClr val="tx1"/>
              </a:solidFill>
              <a:effectLst/>
              <a:latin typeface="+mn-lt"/>
            </a:endParaRPr>
          </a:p>
        </p:txBody>
      </p:sp>
      <p:sp>
        <p:nvSpPr>
          <p:cNvPr id="410" name="Line 264">
            <a:extLst>
              <a:ext uri="{FF2B5EF4-FFF2-40B4-BE49-F238E27FC236}">
                <a16:creationId xmlns:a16="http://schemas.microsoft.com/office/drawing/2014/main" id="{3C8B1A95-DF1F-49C8-8B3D-D0A6C404AD67}"/>
              </a:ext>
            </a:extLst>
          </p:cNvPr>
          <p:cNvSpPr>
            <a:spLocks noChangeShapeType="1"/>
          </p:cNvSpPr>
          <p:nvPr/>
        </p:nvSpPr>
        <p:spPr bwMode="auto">
          <a:xfrm>
            <a:off x="5320034" y="1770062"/>
            <a:ext cx="1551932" cy="0"/>
          </a:xfrm>
          <a:prstGeom prst="line">
            <a:avLst/>
          </a:prstGeom>
          <a:noFill/>
          <a:ln w="14288">
            <a:solidFill>
              <a:schemeClr val="bg2">
                <a:lumMod val="9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cxnSp>
        <p:nvCxnSpPr>
          <p:cNvPr id="6" name="Connector: Elbow 5">
            <a:extLst>
              <a:ext uri="{FF2B5EF4-FFF2-40B4-BE49-F238E27FC236}">
                <a16:creationId xmlns:a16="http://schemas.microsoft.com/office/drawing/2014/main" id="{180B6286-92FD-4BEE-8B19-ED507EF8E793}"/>
              </a:ext>
            </a:extLst>
          </p:cNvPr>
          <p:cNvCxnSpPr>
            <a:stCxn id="122" idx="2"/>
          </p:cNvCxnSpPr>
          <p:nvPr/>
        </p:nvCxnSpPr>
        <p:spPr>
          <a:xfrm rot="5400000">
            <a:off x="7493001" y="661989"/>
            <a:ext cx="452438" cy="1401763"/>
          </a:xfrm>
          <a:prstGeom prst="bentConnector2">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156F52B-3701-A814-486D-0B3EF1670981}"/>
              </a:ext>
            </a:extLst>
          </p:cNvPr>
          <p:cNvGrpSpPr/>
          <p:nvPr/>
        </p:nvGrpSpPr>
        <p:grpSpPr>
          <a:xfrm>
            <a:off x="8587148" y="4079368"/>
            <a:ext cx="1014413" cy="733425"/>
            <a:chOff x="1061190" y="5293734"/>
            <a:chExt cx="1014413" cy="733425"/>
          </a:xfrm>
        </p:grpSpPr>
        <p:sp>
          <p:nvSpPr>
            <p:cNvPr id="67" name="Rectangle 39">
              <a:hlinkClick r:id="" action="ppaction://noaction"/>
            </p:cNvPr>
            <p:cNvSpPr>
              <a:spLocks noChangeArrowheads="1"/>
            </p:cNvSpPr>
            <p:nvPr/>
          </p:nvSpPr>
          <p:spPr bwMode="auto">
            <a:xfrm>
              <a:off x="1061190" y="5293734"/>
              <a:ext cx="1014413" cy="733425"/>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a:effectLst/>
                <a:latin typeface="+mn-lt"/>
                <a:cs typeface="+mn-cs"/>
              </a:endParaRPr>
            </a:p>
          </p:txBody>
        </p:sp>
        <p:sp>
          <p:nvSpPr>
            <p:cNvPr id="13" name="Rectangle 70">
              <a:hlinkClick r:id="" action="ppaction://noaction"/>
              <a:extLst>
                <a:ext uri="{FF2B5EF4-FFF2-40B4-BE49-F238E27FC236}">
                  <a16:creationId xmlns:a16="http://schemas.microsoft.com/office/drawing/2014/main" id="{C8EF6B82-9C38-4F6C-B058-C53F3855A9AE}"/>
                </a:ext>
              </a:extLst>
            </p:cNvPr>
            <p:cNvSpPr>
              <a:spLocks noChangeArrowheads="1"/>
            </p:cNvSpPr>
            <p:nvPr/>
          </p:nvSpPr>
          <p:spPr bwMode="auto">
            <a:xfrm>
              <a:off x="1239275" y="5441348"/>
              <a:ext cx="668453" cy="423193"/>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rPr>
                <a:t>Fuels</a:t>
              </a:r>
              <a:br>
                <a:rPr lang="en-US" sz="1000" b="1" dirty="0">
                  <a:solidFill>
                    <a:srgbClr val="000000"/>
                  </a:solidFill>
                </a:rPr>
              </a:br>
              <a:r>
                <a:rPr lang="en-US" sz="1000" b="1" dirty="0">
                  <a:solidFill>
                    <a:srgbClr val="000000"/>
                  </a:solidFill>
                </a:rPr>
                <a:t>&amp; Lubricants</a:t>
              </a:r>
              <a:br>
                <a:rPr lang="en-US" sz="1000" b="1" dirty="0">
                  <a:solidFill>
                    <a:srgbClr val="000000"/>
                  </a:solidFill>
                </a:rPr>
              </a:br>
              <a:r>
                <a:rPr lang="en-US" sz="1000" b="1" dirty="0">
                  <a:solidFill>
                    <a:srgbClr val="000000"/>
                  </a:solidFill>
                </a:rPr>
                <a:t>Research</a:t>
              </a:r>
              <a:endParaRPr lang="en-US" sz="1000" b="1" dirty="0"/>
            </a:p>
          </p:txBody>
        </p:sp>
      </p:grpSp>
      <p:grpSp>
        <p:nvGrpSpPr>
          <p:cNvPr id="26" name="Group 25">
            <a:extLst>
              <a:ext uri="{FF2B5EF4-FFF2-40B4-BE49-F238E27FC236}">
                <a16:creationId xmlns:a16="http://schemas.microsoft.com/office/drawing/2014/main" id="{EE867C3D-82B5-CE98-910C-A2ECEAB955BB}"/>
              </a:ext>
            </a:extLst>
          </p:cNvPr>
          <p:cNvGrpSpPr/>
          <p:nvPr/>
        </p:nvGrpSpPr>
        <p:grpSpPr>
          <a:xfrm>
            <a:off x="4910817" y="5293281"/>
            <a:ext cx="1014413" cy="730250"/>
            <a:chOff x="5549494" y="5293281"/>
            <a:chExt cx="1014413" cy="730250"/>
          </a:xfrm>
        </p:grpSpPr>
        <p:sp>
          <p:nvSpPr>
            <p:cNvPr id="42" name="Rectangle 17">
              <a:hlinkClick r:id="" action="ppaction://noaction"/>
            </p:cNvPr>
            <p:cNvSpPr>
              <a:spLocks noChangeArrowheads="1"/>
            </p:cNvSpPr>
            <p:nvPr/>
          </p:nvSpPr>
          <p:spPr bwMode="auto">
            <a:xfrm>
              <a:off x="5549494" y="5293281"/>
              <a:ext cx="1014413" cy="730250"/>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40" name="Rectangle 68">
              <a:hlinkClick r:id="" action="ppaction://noaction"/>
            </p:cNvPr>
            <p:cNvSpPr>
              <a:spLocks noChangeArrowheads="1"/>
            </p:cNvSpPr>
            <p:nvPr/>
          </p:nvSpPr>
          <p:spPr bwMode="auto">
            <a:xfrm>
              <a:off x="5757863" y="5515753"/>
              <a:ext cx="628377" cy="282129"/>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rPr>
                <a:t>Powertrain</a:t>
              </a:r>
            </a:p>
            <a:p>
              <a:pPr algn="ctr">
                <a:lnSpc>
                  <a:spcPts val="1100"/>
                </a:lnSpc>
                <a:buNone/>
              </a:pPr>
              <a:r>
                <a:rPr lang="en-US" sz="1000" b="1" dirty="0">
                  <a:solidFill>
                    <a:srgbClr val="000000"/>
                  </a:solidFill>
                </a:rPr>
                <a:t>Engineering</a:t>
              </a:r>
            </a:p>
          </p:txBody>
        </p:sp>
      </p:grpSp>
      <p:grpSp>
        <p:nvGrpSpPr>
          <p:cNvPr id="14" name="Group 13">
            <a:extLst>
              <a:ext uri="{FF2B5EF4-FFF2-40B4-BE49-F238E27FC236}">
                <a16:creationId xmlns:a16="http://schemas.microsoft.com/office/drawing/2014/main" id="{110B8BE6-0A3E-CAB9-797F-C7C2324727E7}"/>
              </a:ext>
            </a:extLst>
          </p:cNvPr>
          <p:cNvGrpSpPr/>
          <p:nvPr/>
        </p:nvGrpSpPr>
        <p:grpSpPr>
          <a:xfrm>
            <a:off x="1917555" y="5290107"/>
            <a:ext cx="1017588" cy="733425"/>
            <a:chOff x="2556233" y="5290106"/>
            <a:chExt cx="1017588" cy="733425"/>
          </a:xfrm>
        </p:grpSpPr>
        <p:sp>
          <p:nvSpPr>
            <p:cNvPr id="45" name="Rectangle 35">
              <a:hlinkClick r:id="" action="ppaction://noaction"/>
            </p:cNvPr>
            <p:cNvSpPr>
              <a:spLocks noChangeArrowheads="1"/>
            </p:cNvSpPr>
            <p:nvPr/>
          </p:nvSpPr>
          <p:spPr bwMode="auto">
            <a:xfrm>
              <a:off x="2556233" y="5290106"/>
              <a:ext cx="1017588" cy="733425"/>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68" name="Rectangle 91">
              <a:hlinkClick r:id="" action="ppaction://noaction"/>
            </p:cNvPr>
            <p:cNvSpPr>
              <a:spLocks noChangeArrowheads="1"/>
            </p:cNvSpPr>
            <p:nvPr/>
          </p:nvSpPr>
          <p:spPr bwMode="auto">
            <a:xfrm>
              <a:off x="2789791" y="5515143"/>
              <a:ext cx="546623" cy="282129"/>
            </a:xfrm>
            <a:prstGeom prst="rect">
              <a:avLst/>
            </a:prstGeom>
            <a:noFill/>
            <a:ln w="9525">
              <a:noFill/>
              <a:miter lim="800000"/>
              <a:headEnd/>
              <a:tailEnd/>
            </a:ln>
          </p:spPr>
          <p:txBody>
            <a:bodyPr wrap="none" lIns="0" tIns="0" rIns="0" bIns="0">
              <a:spAutoFit/>
            </a:bodyPr>
            <a:lstStyle/>
            <a:p>
              <a:pPr algn="ctr">
                <a:lnSpc>
                  <a:spcPts val="1100"/>
                </a:lnSpc>
                <a:buNone/>
              </a:pPr>
              <a:r>
                <a:rPr lang="en-US" sz="1000" b="1" dirty="0">
                  <a:solidFill>
                    <a:srgbClr val="000000"/>
                  </a:solidFill>
                </a:rPr>
                <a:t>Intelligent</a:t>
              </a:r>
            </a:p>
            <a:p>
              <a:pPr algn="ctr">
                <a:lnSpc>
                  <a:spcPts val="1100"/>
                </a:lnSpc>
                <a:buNone/>
              </a:pPr>
              <a:r>
                <a:rPr lang="en-US" sz="1000" b="1" dirty="0">
                  <a:solidFill>
                    <a:srgbClr val="000000"/>
                  </a:solidFill>
                </a:rPr>
                <a:t>Systems</a:t>
              </a:r>
            </a:p>
          </p:txBody>
        </p:sp>
      </p:grpSp>
      <p:sp>
        <p:nvSpPr>
          <p:cNvPr id="28" name="Line 6">
            <a:extLst>
              <a:ext uri="{FF2B5EF4-FFF2-40B4-BE49-F238E27FC236}">
                <a16:creationId xmlns:a16="http://schemas.microsoft.com/office/drawing/2014/main" id="{7D55701C-1A57-EDAC-687C-B69737CA81C3}"/>
              </a:ext>
            </a:extLst>
          </p:cNvPr>
          <p:cNvSpPr>
            <a:spLocks noChangeShapeType="1"/>
          </p:cNvSpPr>
          <p:nvPr/>
        </p:nvSpPr>
        <p:spPr bwMode="auto">
          <a:xfrm flipV="1">
            <a:off x="7621479" y="3836480"/>
            <a:ext cx="1587" cy="242887"/>
          </a:xfrm>
          <a:prstGeom prst="line">
            <a:avLst/>
          </a:prstGeom>
          <a:noFill/>
          <a:ln w="19050">
            <a:solidFill>
              <a:schemeClr val="bg1"/>
            </a:solidFill>
            <a:miter lim="800000"/>
            <a:headEnd/>
            <a:tailEnd/>
          </a:ln>
        </p:spPr>
        <p:txBody>
          <a:bodyPr/>
          <a:lstStyle/>
          <a:p>
            <a:pPr algn="ctr">
              <a:buNone/>
            </a:pPr>
            <a:endParaRPr lang="en-US" sz="1800">
              <a:effectLst/>
            </a:endParaRPr>
          </a:p>
        </p:txBody>
      </p:sp>
      <p:grpSp>
        <p:nvGrpSpPr>
          <p:cNvPr id="31" name="Group 30">
            <a:extLst>
              <a:ext uri="{FF2B5EF4-FFF2-40B4-BE49-F238E27FC236}">
                <a16:creationId xmlns:a16="http://schemas.microsoft.com/office/drawing/2014/main" id="{201F06DC-96B7-77EA-CF72-DE9D2B13B38C}"/>
              </a:ext>
            </a:extLst>
          </p:cNvPr>
          <p:cNvGrpSpPr/>
          <p:nvPr/>
        </p:nvGrpSpPr>
        <p:grpSpPr>
          <a:xfrm>
            <a:off x="7875605" y="5293281"/>
            <a:ext cx="987571" cy="730250"/>
            <a:chOff x="4818463" y="5293281"/>
            <a:chExt cx="987571" cy="730250"/>
          </a:xfrm>
        </p:grpSpPr>
        <p:sp>
          <p:nvSpPr>
            <p:cNvPr id="43" name="Rectangle 27">
              <a:hlinkClick r:id="" action="ppaction://noaction"/>
              <a:extLst>
                <a:ext uri="{FF2B5EF4-FFF2-40B4-BE49-F238E27FC236}">
                  <a16:creationId xmlns:a16="http://schemas.microsoft.com/office/drawing/2014/main" id="{FDC2F8A1-78BE-92BB-7C80-9588BB896DB8}"/>
                </a:ext>
              </a:extLst>
            </p:cNvPr>
            <p:cNvSpPr>
              <a:spLocks noChangeArrowheads="1"/>
            </p:cNvSpPr>
            <p:nvPr/>
          </p:nvSpPr>
          <p:spPr bwMode="auto">
            <a:xfrm>
              <a:off x="4818463" y="5293281"/>
              <a:ext cx="987571" cy="730250"/>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56" name="Rectangle 61">
              <a:hlinkClick r:id="" action="ppaction://noaction"/>
              <a:extLst>
                <a:ext uri="{FF2B5EF4-FFF2-40B4-BE49-F238E27FC236}">
                  <a16:creationId xmlns:a16="http://schemas.microsoft.com/office/drawing/2014/main" id="{CEA3656A-A21D-8AC0-B653-61580E4A6B91}"/>
                </a:ext>
              </a:extLst>
            </p:cNvPr>
            <p:cNvSpPr>
              <a:spLocks noChangeArrowheads="1"/>
            </p:cNvSpPr>
            <p:nvPr/>
          </p:nvSpPr>
          <p:spPr bwMode="auto">
            <a:xfrm>
              <a:off x="4893909" y="5507167"/>
              <a:ext cx="844278" cy="282129"/>
            </a:xfrm>
            <a:prstGeom prst="rect">
              <a:avLst/>
            </a:prstGeom>
            <a:noFill/>
            <a:ln w="9525">
              <a:noFill/>
              <a:miter lim="800000"/>
              <a:headEnd/>
              <a:tailEnd/>
            </a:ln>
          </p:spPr>
          <p:txBody>
            <a:bodyPr wrap="square" lIns="0" tIns="0" rIns="0" bIns="0">
              <a:spAutoFit/>
            </a:bodyPr>
            <a:lstStyle/>
            <a:p>
              <a:pPr algn="ctr">
                <a:lnSpc>
                  <a:spcPts val="1100"/>
                </a:lnSpc>
                <a:buNone/>
              </a:pPr>
              <a:r>
                <a:rPr lang="en-US" sz="1000" b="1" dirty="0">
                  <a:solidFill>
                    <a:srgbClr val="000000"/>
                  </a:solidFill>
                  <a:effectLst/>
                </a:rPr>
                <a:t>Space</a:t>
              </a:r>
              <a:br>
                <a:rPr lang="en-US" sz="1000" b="1" dirty="0">
                  <a:solidFill>
                    <a:srgbClr val="000000"/>
                  </a:solidFill>
                  <a:effectLst/>
                </a:rPr>
              </a:br>
              <a:r>
                <a:rPr lang="en-US" sz="1000" b="1" dirty="0">
                  <a:solidFill>
                    <a:srgbClr val="000000"/>
                  </a:solidFill>
                  <a:effectLst/>
                </a:rPr>
                <a:t>Systems</a:t>
              </a:r>
              <a:endParaRPr lang="en-US" sz="1800" b="1" dirty="0">
                <a:effectLst/>
              </a:endParaRPr>
            </a:p>
          </p:txBody>
        </p:sp>
      </p:grpSp>
      <p:grpSp>
        <p:nvGrpSpPr>
          <p:cNvPr id="57" name="Group 56">
            <a:extLst>
              <a:ext uri="{FF2B5EF4-FFF2-40B4-BE49-F238E27FC236}">
                <a16:creationId xmlns:a16="http://schemas.microsoft.com/office/drawing/2014/main" id="{62943628-E8B9-3A0B-E998-A9353FDA4F6C}"/>
              </a:ext>
            </a:extLst>
          </p:cNvPr>
          <p:cNvGrpSpPr/>
          <p:nvPr/>
        </p:nvGrpSpPr>
        <p:grpSpPr>
          <a:xfrm>
            <a:off x="9326138" y="5297487"/>
            <a:ext cx="987571" cy="730250"/>
            <a:chOff x="4818463" y="5293281"/>
            <a:chExt cx="987571" cy="730250"/>
          </a:xfrm>
        </p:grpSpPr>
        <p:sp>
          <p:nvSpPr>
            <p:cNvPr id="58" name="Rectangle 27">
              <a:hlinkClick r:id="" action="ppaction://noaction"/>
              <a:extLst>
                <a:ext uri="{FF2B5EF4-FFF2-40B4-BE49-F238E27FC236}">
                  <a16:creationId xmlns:a16="http://schemas.microsoft.com/office/drawing/2014/main" id="{D1836E86-85C3-DF00-186B-5C0C80E09D74}"/>
                </a:ext>
              </a:extLst>
            </p:cNvPr>
            <p:cNvSpPr>
              <a:spLocks noChangeArrowheads="1"/>
            </p:cNvSpPr>
            <p:nvPr/>
          </p:nvSpPr>
          <p:spPr bwMode="auto">
            <a:xfrm>
              <a:off x="4818463" y="5293281"/>
              <a:ext cx="987571" cy="730250"/>
            </a:xfrm>
            <a:prstGeom prst="rect">
              <a:avLst/>
            </a:prstGeom>
            <a:gradFill>
              <a:gsLst>
                <a:gs pos="0">
                  <a:srgbClr val="FFB953"/>
                </a:gs>
                <a:gs pos="23000">
                  <a:srgbClr val="FFD699"/>
                </a:gs>
                <a:gs pos="100000">
                  <a:schemeClr val="bg1"/>
                </a:gs>
              </a:gsLst>
              <a:lin ang="5400000" scaled="0"/>
            </a:gradFill>
            <a:ln w="9525">
              <a:noFill/>
              <a:miter lim="800000"/>
              <a:headEnd/>
              <a:tailEnd/>
            </a:ln>
            <a:effectLst/>
            <a:scene3d>
              <a:camera prst="orthographicFront"/>
              <a:lightRig rig="soft" dir="t">
                <a:rot lat="0" lon="0" rev="21594000"/>
              </a:lightRig>
            </a:scene3d>
            <a:sp3d prstMaterial="dkEdge">
              <a:bevelT w="69850" h="69850" prst="riblet"/>
            </a:sp3d>
          </p:spPr>
          <p:txBody>
            <a:bodyPr/>
            <a:lstStyle/>
            <a:p>
              <a:pPr algn="ctr" fontAlgn="auto">
                <a:lnSpc>
                  <a:spcPts val="1100"/>
                </a:lnSpc>
                <a:spcBef>
                  <a:spcPts val="5"/>
                </a:spcBef>
                <a:spcAft>
                  <a:spcPts val="5"/>
                </a:spcAft>
                <a:buNone/>
                <a:defRPr/>
              </a:pPr>
              <a:endParaRPr lang="en-US" sz="1800" b="1">
                <a:effectLst/>
                <a:latin typeface="+mn-lt"/>
                <a:cs typeface="+mn-cs"/>
              </a:endParaRPr>
            </a:p>
          </p:txBody>
        </p:sp>
        <p:sp>
          <p:nvSpPr>
            <p:cNvPr id="59" name="Rectangle 61">
              <a:hlinkClick r:id="" action="ppaction://noaction"/>
              <a:extLst>
                <a:ext uri="{FF2B5EF4-FFF2-40B4-BE49-F238E27FC236}">
                  <a16:creationId xmlns:a16="http://schemas.microsoft.com/office/drawing/2014/main" id="{47766690-7106-914F-746C-2098C4363FA0}"/>
                </a:ext>
              </a:extLst>
            </p:cNvPr>
            <p:cNvSpPr>
              <a:spLocks noChangeArrowheads="1"/>
            </p:cNvSpPr>
            <p:nvPr/>
          </p:nvSpPr>
          <p:spPr bwMode="auto">
            <a:xfrm>
              <a:off x="4896877" y="5446814"/>
              <a:ext cx="844278" cy="423193"/>
            </a:xfrm>
            <a:prstGeom prst="rect">
              <a:avLst/>
            </a:prstGeom>
            <a:noFill/>
            <a:ln w="9525">
              <a:noFill/>
              <a:miter lim="800000"/>
              <a:headEnd/>
              <a:tailEnd/>
            </a:ln>
          </p:spPr>
          <p:txBody>
            <a:bodyPr wrap="square" lIns="0" tIns="0" rIns="0" bIns="0">
              <a:spAutoFit/>
            </a:bodyPr>
            <a:lstStyle/>
            <a:p>
              <a:pPr algn="ctr">
                <a:lnSpc>
                  <a:spcPts val="1100"/>
                </a:lnSpc>
                <a:buNone/>
              </a:pPr>
              <a:r>
                <a:rPr lang="en-US" sz="1000" b="1" dirty="0">
                  <a:solidFill>
                    <a:srgbClr val="000000"/>
                  </a:solidFill>
                  <a:effectLst/>
                </a:rPr>
                <a:t>Solar</a:t>
              </a:r>
              <a:br>
                <a:rPr lang="en-US" sz="1000" b="1" dirty="0">
                  <a:solidFill>
                    <a:srgbClr val="000000"/>
                  </a:solidFill>
                  <a:effectLst/>
                </a:rPr>
              </a:br>
              <a:r>
                <a:rPr lang="en-US" sz="1000" b="1" dirty="0">
                  <a:solidFill>
                    <a:srgbClr val="000000"/>
                  </a:solidFill>
                  <a:effectLst/>
                </a:rPr>
                <a:t>Systems Science</a:t>
              </a:r>
              <a:endParaRPr lang="en-US" sz="1800" b="1" dirty="0">
                <a:effectLst/>
              </a:endParaRPr>
            </a:p>
          </p:txBody>
        </p:sp>
      </p:grpSp>
      <p:sp>
        <p:nvSpPr>
          <p:cNvPr id="60" name="Line 6">
            <a:extLst>
              <a:ext uri="{FF2B5EF4-FFF2-40B4-BE49-F238E27FC236}">
                <a16:creationId xmlns:a16="http://schemas.microsoft.com/office/drawing/2014/main" id="{2EFF747B-D889-2C7A-F101-46C8C1BDFF7A}"/>
              </a:ext>
            </a:extLst>
          </p:cNvPr>
          <p:cNvSpPr>
            <a:spLocks noChangeShapeType="1"/>
          </p:cNvSpPr>
          <p:nvPr/>
        </p:nvSpPr>
        <p:spPr bwMode="auto">
          <a:xfrm flipV="1">
            <a:off x="8373094" y="5010681"/>
            <a:ext cx="0" cy="286806"/>
          </a:xfrm>
          <a:prstGeom prst="line">
            <a:avLst/>
          </a:prstGeom>
          <a:noFill/>
          <a:ln w="19050">
            <a:solidFill>
              <a:schemeClr val="bg1"/>
            </a:solidFill>
            <a:miter lim="800000"/>
            <a:headEnd/>
            <a:tailEnd/>
          </a:ln>
        </p:spPr>
        <p:txBody>
          <a:bodyPr/>
          <a:lstStyle/>
          <a:p>
            <a:pPr algn="ctr">
              <a:buNone/>
            </a:pPr>
            <a:endParaRPr lang="en-US" sz="1800">
              <a:effectLst/>
            </a:endParaRPr>
          </a:p>
        </p:txBody>
      </p:sp>
      <p:sp>
        <p:nvSpPr>
          <p:cNvPr id="61" name="Line 6">
            <a:extLst>
              <a:ext uri="{FF2B5EF4-FFF2-40B4-BE49-F238E27FC236}">
                <a16:creationId xmlns:a16="http://schemas.microsoft.com/office/drawing/2014/main" id="{09C02EE1-B767-D7C2-AC65-F3B0ADA6A47C}"/>
              </a:ext>
            </a:extLst>
          </p:cNvPr>
          <p:cNvSpPr>
            <a:spLocks noChangeShapeType="1"/>
          </p:cNvSpPr>
          <p:nvPr/>
        </p:nvSpPr>
        <p:spPr bwMode="auto">
          <a:xfrm flipV="1">
            <a:off x="3929950" y="5015921"/>
            <a:ext cx="0" cy="286806"/>
          </a:xfrm>
          <a:prstGeom prst="line">
            <a:avLst/>
          </a:prstGeom>
          <a:noFill/>
          <a:ln w="19050">
            <a:solidFill>
              <a:schemeClr val="bg1"/>
            </a:solidFill>
            <a:miter lim="800000"/>
            <a:headEnd/>
            <a:tailEnd/>
          </a:ln>
        </p:spPr>
        <p:txBody>
          <a:bodyPr/>
          <a:lstStyle/>
          <a:p>
            <a:pPr algn="ctr">
              <a:buNone/>
            </a:pPr>
            <a:endParaRPr lang="en-US" sz="1800">
              <a:effectLst/>
            </a:endParaRPr>
          </a:p>
        </p:txBody>
      </p:sp>
    </p:spTree>
    <p:extLst>
      <p:ext uri="{BB962C8B-B14F-4D97-AF65-F5344CB8AC3E}">
        <p14:creationId xmlns:p14="http://schemas.microsoft.com/office/powerpoint/2010/main" val="288002237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878" y="-65787"/>
            <a:ext cx="8686800" cy="751442"/>
          </a:xfrm>
        </p:spPr>
        <p:txBody>
          <a:bodyPr/>
          <a:lstStyle/>
          <a:p>
            <a:r>
              <a:rPr lang="en-US" dirty="0"/>
              <a:t>Revenue and Staff Growth</a:t>
            </a:r>
          </a:p>
        </p:txBody>
      </p:sp>
      <p:sp>
        <p:nvSpPr>
          <p:cNvPr id="4" name="Slide Number Placeholder 3"/>
          <p:cNvSpPr>
            <a:spLocks noGrp="1"/>
          </p:cNvSpPr>
          <p:nvPr>
            <p:ph type="sldNum" sz="quarter" idx="12"/>
          </p:nvPr>
        </p:nvSpPr>
        <p:spPr/>
        <p:txBody>
          <a:bodyPr/>
          <a:lstStyle/>
          <a:p>
            <a:fld id="{511E60E2-5F03-4AD1-8874-AA9ACC93B38D}" type="slidenum">
              <a:rPr lang="en-US" smtClean="0"/>
              <a:pPr/>
              <a:t>11</a:t>
            </a:fld>
            <a:endParaRPr lang="en-US" dirty="0"/>
          </a:p>
        </p:txBody>
      </p:sp>
      <p:grpSp>
        <p:nvGrpSpPr>
          <p:cNvPr id="225" name="Group 224">
            <a:extLst>
              <a:ext uri="{FF2B5EF4-FFF2-40B4-BE49-F238E27FC236}">
                <a16:creationId xmlns:a16="http://schemas.microsoft.com/office/drawing/2014/main" id="{09D3DEC1-1BE8-2A36-A9FF-94D4189EC5E8}"/>
              </a:ext>
            </a:extLst>
          </p:cNvPr>
          <p:cNvGrpSpPr/>
          <p:nvPr/>
        </p:nvGrpSpPr>
        <p:grpSpPr>
          <a:xfrm>
            <a:off x="1799704" y="760414"/>
            <a:ext cx="8506347" cy="5406079"/>
            <a:chOff x="275703" y="760413"/>
            <a:chExt cx="8506347" cy="5406079"/>
          </a:xfrm>
        </p:grpSpPr>
        <p:sp>
          <p:nvSpPr>
            <p:cNvPr id="7" name="AutoShape 3">
              <a:extLst>
                <a:ext uri="{FF2B5EF4-FFF2-40B4-BE49-F238E27FC236}">
                  <a16:creationId xmlns:a16="http://schemas.microsoft.com/office/drawing/2014/main" id="{8149783A-8C1C-4FC0-97EA-E2B07C157435}"/>
                </a:ext>
              </a:extLst>
            </p:cNvPr>
            <p:cNvSpPr>
              <a:spLocks noChangeAspect="1" noChangeArrowheads="1" noTextEdit="1"/>
            </p:cNvSpPr>
            <p:nvPr/>
          </p:nvSpPr>
          <p:spPr bwMode="auto">
            <a:xfrm>
              <a:off x="275703" y="843604"/>
              <a:ext cx="83820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AutoShape 3">
              <a:extLst>
                <a:ext uri="{FF2B5EF4-FFF2-40B4-BE49-F238E27FC236}">
                  <a16:creationId xmlns:a16="http://schemas.microsoft.com/office/drawing/2014/main" id="{21DD8BB0-52CB-4662-9318-79DBE1DC4E50}"/>
                </a:ext>
              </a:extLst>
            </p:cNvPr>
            <p:cNvSpPr>
              <a:spLocks noChangeAspect="1" noChangeArrowheads="1" noTextEdit="1"/>
            </p:cNvSpPr>
            <p:nvPr/>
          </p:nvSpPr>
          <p:spPr bwMode="auto">
            <a:xfrm>
              <a:off x="393700" y="839788"/>
              <a:ext cx="83566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AutoShape 3">
              <a:extLst>
                <a:ext uri="{FF2B5EF4-FFF2-40B4-BE49-F238E27FC236}">
                  <a16:creationId xmlns:a16="http://schemas.microsoft.com/office/drawing/2014/main" id="{733D835C-B935-16D9-8312-B63D33E63846}"/>
                </a:ext>
              </a:extLst>
            </p:cNvPr>
            <p:cNvSpPr>
              <a:spLocks noChangeAspect="1" noChangeArrowheads="1" noTextEdit="1"/>
            </p:cNvSpPr>
            <p:nvPr/>
          </p:nvSpPr>
          <p:spPr bwMode="auto">
            <a:xfrm>
              <a:off x="361950" y="779463"/>
              <a:ext cx="84201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Rectangle 5">
              <a:extLst>
                <a:ext uri="{FF2B5EF4-FFF2-40B4-BE49-F238E27FC236}">
                  <a16:creationId xmlns:a16="http://schemas.microsoft.com/office/drawing/2014/main" id="{1D8C5954-4949-DADA-E1D9-9B9F63AC2186}"/>
                </a:ext>
              </a:extLst>
            </p:cNvPr>
            <p:cNvSpPr>
              <a:spLocks noChangeArrowheads="1"/>
            </p:cNvSpPr>
            <p:nvPr/>
          </p:nvSpPr>
          <p:spPr bwMode="auto">
            <a:xfrm>
              <a:off x="6699250" y="5513388"/>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2023</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1" name="Rectangle 6">
              <a:extLst>
                <a:ext uri="{FF2B5EF4-FFF2-40B4-BE49-F238E27FC236}">
                  <a16:creationId xmlns:a16="http://schemas.microsoft.com/office/drawing/2014/main" id="{3D81EAC6-D8BA-C300-38FA-C9101070F3EE}"/>
                </a:ext>
              </a:extLst>
            </p:cNvPr>
            <p:cNvSpPr>
              <a:spLocks noChangeArrowheads="1"/>
            </p:cNvSpPr>
            <p:nvPr/>
          </p:nvSpPr>
          <p:spPr bwMode="auto">
            <a:xfrm>
              <a:off x="1270000" y="906463"/>
              <a:ext cx="6450013" cy="4514850"/>
            </a:xfrm>
            <a:prstGeom prst="rect">
              <a:avLst/>
            </a:prstGeom>
            <a:solidFill>
              <a:srgbClr val="EAEAEA"/>
            </a:solid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Rectangle 7">
              <a:extLst>
                <a:ext uri="{FF2B5EF4-FFF2-40B4-BE49-F238E27FC236}">
                  <a16:creationId xmlns:a16="http://schemas.microsoft.com/office/drawing/2014/main" id="{8D28D321-F8C6-A115-1A23-EE8EEE24EC33}"/>
                </a:ext>
              </a:extLst>
            </p:cNvPr>
            <p:cNvSpPr>
              <a:spLocks noChangeArrowheads="1"/>
            </p:cNvSpPr>
            <p:nvPr/>
          </p:nvSpPr>
          <p:spPr bwMode="auto">
            <a:xfrm rot="16200000">
              <a:off x="-593499" y="2916337"/>
              <a:ext cx="2231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Total Revenue, $M</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3" name="Rectangle 8">
              <a:extLst>
                <a:ext uri="{FF2B5EF4-FFF2-40B4-BE49-F238E27FC236}">
                  <a16:creationId xmlns:a16="http://schemas.microsoft.com/office/drawing/2014/main" id="{879A2529-A07F-4480-4BDE-C98523121886}"/>
                </a:ext>
              </a:extLst>
            </p:cNvPr>
            <p:cNvSpPr>
              <a:spLocks noChangeArrowheads="1"/>
            </p:cNvSpPr>
            <p:nvPr/>
          </p:nvSpPr>
          <p:spPr bwMode="auto">
            <a:xfrm rot="5400000">
              <a:off x="7823424" y="3125887"/>
              <a:ext cx="1594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Regular Staff</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 name="Rectangle 9">
              <a:extLst>
                <a:ext uri="{FF2B5EF4-FFF2-40B4-BE49-F238E27FC236}">
                  <a16:creationId xmlns:a16="http://schemas.microsoft.com/office/drawing/2014/main" id="{BC9E2D9C-2B19-DDCA-8258-04FB2655A2AB}"/>
                </a:ext>
              </a:extLst>
            </p:cNvPr>
            <p:cNvSpPr>
              <a:spLocks noChangeArrowheads="1"/>
            </p:cNvSpPr>
            <p:nvPr/>
          </p:nvSpPr>
          <p:spPr bwMode="auto">
            <a:xfrm>
              <a:off x="1751013" y="5303838"/>
              <a:ext cx="500063" cy="117475"/>
            </a:xfrm>
            <a:prstGeom prst="rect">
              <a:avLst/>
            </a:prstGeom>
            <a:solidFill>
              <a:srgbClr val="FF0000"/>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5" name="Rectangle 10">
              <a:extLst>
                <a:ext uri="{FF2B5EF4-FFF2-40B4-BE49-F238E27FC236}">
                  <a16:creationId xmlns:a16="http://schemas.microsoft.com/office/drawing/2014/main" id="{937F2CB1-E8E4-5426-3B21-45032293F762}"/>
                </a:ext>
              </a:extLst>
            </p:cNvPr>
            <p:cNvSpPr>
              <a:spLocks noChangeArrowheads="1"/>
            </p:cNvSpPr>
            <p:nvPr/>
          </p:nvSpPr>
          <p:spPr bwMode="auto">
            <a:xfrm>
              <a:off x="2747963" y="4902200"/>
              <a:ext cx="500063" cy="519112"/>
            </a:xfrm>
            <a:prstGeom prst="rect">
              <a:avLst/>
            </a:prstGeom>
            <a:solidFill>
              <a:srgbClr val="FF66CC"/>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6" name="Rectangle 11">
              <a:extLst>
                <a:ext uri="{FF2B5EF4-FFF2-40B4-BE49-F238E27FC236}">
                  <a16:creationId xmlns:a16="http://schemas.microsoft.com/office/drawing/2014/main" id="{87C191C4-B1E6-F210-4225-058374A84D7F}"/>
                </a:ext>
              </a:extLst>
            </p:cNvPr>
            <p:cNvSpPr>
              <a:spLocks noChangeArrowheads="1"/>
            </p:cNvSpPr>
            <p:nvPr/>
          </p:nvSpPr>
          <p:spPr bwMode="auto">
            <a:xfrm>
              <a:off x="2711450" y="5513388"/>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1983</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7" name="Rectangle 12">
              <a:extLst>
                <a:ext uri="{FF2B5EF4-FFF2-40B4-BE49-F238E27FC236}">
                  <a16:creationId xmlns:a16="http://schemas.microsoft.com/office/drawing/2014/main" id="{7366063D-2CE0-45F5-02EC-2C015AF75A99}"/>
                </a:ext>
              </a:extLst>
            </p:cNvPr>
            <p:cNvSpPr>
              <a:spLocks noChangeArrowheads="1"/>
            </p:cNvSpPr>
            <p:nvPr/>
          </p:nvSpPr>
          <p:spPr bwMode="auto">
            <a:xfrm>
              <a:off x="1725613" y="5513388"/>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1973</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8" name="Rectangle 13">
              <a:extLst>
                <a:ext uri="{FF2B5EF4-FFF2-40B4-BE49-F238E27FC236}">
                  <a16:creationId xmlns:a16="http://schemas.microsoft.com/office/drawing/2014/main" id="{570CFF54-A3ED-3DA2-6087-36D3522C65E4}"/>
                </a:ext>
              </a:extLst>
            </p:cNvPr>
            <p:cNvSpPr>
              <a:spLocks noChangeArrowheads="1"/>
            </p:cNvSpPr>
            <p:nvPr/>
          </p:nvSpPr>
          <p:spPr bwMode="auto">
            <a:xfrm>
              <a:off x="3744913" y="4384675"/>
              <a:ext cx="500063" cy="1036637"/>
            </a:xfrm>
            <a:prstGeom prst="rect">
              <a:avLst/>
            </a:prstGeom>
            <a:solidFill>
              <a:srgbClr val="F3672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9" name="Rectangle 14">
              <a:extLst>
                <a:ext uri="{FF2B5EF4-FFF2-40B4-BE49-F238E27FC236}">
                  <a16:creationId xmlns:a16="http://schemas.microsoft.com/office/drawing/2014/main" id="{FC5D82CF-280A-2421-33CF-4F30D5A9ACF2}"/>
                </a:ext>
              </a:extLst>
            </p:cNvPr>
            <p:cNvSpPr>
              <a:spLocks noChangeArrowheads="1"/>
            </p:cNvSpPr>
            <p:nvPr/>
          </p:nvSpPr>
          <p:spPr bwMode="auto">
            <a:xfrm>
              <a:off x="3708400" y="5513388"/>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1993</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0" name="Rectangle 15">
              <a:extLst>
                <a:ext uri="{FF2B5EF4-FFF2-40B4-BE49-F238E27FC236}">
                  <a16:creationId xmlns:a16="http://schemas.microsoft.com/office/drawing/2014/main" id="{8ED48A51-6CE9-137E-FAB5-EF5F47914EE0}"/>
                </a:ext>
              </a:extLst>
            </p:cNvPr>
            <p:cNvSpPr>
              <a:spLocks noChangeArrowheads="1"/>
            </p:cNvSpPr>
            <p:nvPr/>
          </p:nvSpPr>
          <p:spPr bwMode="auto">
            <a:xfrm>
              <a:off x="4213225" y="5816600"/>
              <a:ext cx="542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Year</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1" name="Rectangle 16">
              <a:extLst>
                <a:ext uri="{FF2B5EF4-FFF2-40B4-BE49-F238E27FC236}">
                  <a16:creationId xmlns:a16="http://schemas.microsoft.com/office/drawing/2014/main" id="{EFCBB7F2-B36D-50C5-67AF-6EE3B158979D}"/>
                </a:ext>
              </a:extLst>
            </p:cNvPr>
            <p:cNvSpPr>
              <a:spLocks noChangeArrowheads="1"/>
            </p:cNvSpPr>
            <p:nvPr/>
          </p:nvSpPr>
          <p:spPr bwMode="auto">
            <a:xfrm>
              <a:off x="4741863" y="3819525"/>
              <a:ext cx="500063" cy="1601787"/>
            </a:xfrm>
            <a:prstGeom prst="rect">
              <a:avLst/>
            </a:prstGeom>
            <a:solidFill>
              <a:srgbClr val="F9F06C"/>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Rectangle 17">
              <a:extLst>
                <a:ext uri="{FF2B5EF4-FFF2-40B4-BE49-F238E27FC236}">
                  <a16:creationId xmlns:a16="http://schemas.microsoft.com/office/drawing/2014/main" id="{019442A4-FF3A-F7E8-FBC9-7FDF336BD91D}"/>
                </a:ext>
              </a:extLst>
            </p:cNvPr>
            <p:cNvSpPr>
              <a:spLocks noChangeArrowheads="1"/>
            </p:cNvSpPr>
            <p:nvPr/>
          </p:nvSpPr>
          <p:spPr bwMode="auto">
            <a:xfrm>
              <a:off x="4705350" y="5513388"/>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2003</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3" name="Rectangle 18">
              <a:extLst>
                <a:ext uri="{FF2B5EF4-FFF2-40B4-BE49-F238E27FC236}">
                  <a16:creationId xmlns:a16="http://schemas.microsoft.com/office/drawing/2014/main" id="{94B8B072-304D-2597-DB81-3F91AE8FC929}"/>
                </a:ext>
              </a:extLst>
            </p:cNvPr>
            <p:cNvSpPr>
              <a:spLocks noChangeArrowheads="1"/>
            </p:cNvSpPr>
            <p:nvPr/>
          </p:nvSpPr>
          <p:spPr bwMode="auto">
            <a:xfrm>
              <a:off x="5738813" y="2747963"/>
              <a:ext cx="500063" cy="2673350"/>
            </a:xfrm>
            <a:prstGeom prst="rect">
              <a:avLst/>
            </a:prstGeom>
            <a:solidFill>
              <a:srgbClr val="00AEEF"/>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24" name="Rectangle 19">
              <a:extLst>
                <a:ext uri="{FF2B5EF4-FFF2-40B4-BE49-F238E27FC236}">
                  <a16:creationId xmlns:a16="http://schemas.microsoft.com/office/drawing/2014/main" id="{347A6C84-E4E0-2571-69DC-8208291D1ABF}"/>
                </a:ext>
              </a:extLst>
            </p:cNvPr>
            <p:cNvSpPr>
              <a:spLocks noChangeArrowheads="1"/>
            </p:cNvSpPr>
            <p:nvPr/>
          </p:nvSpPr>
          <p:spPr bwMode="auto">
            <a:xfrm>
              <a:off x="5707063" y="5522913"/>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2013</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5" name="Rectangle 20">
              <a:extLst>
                <a:ext uri="{FF2B5EF4-FFF2-40B4-BE49-F238E27FC236}">
                  <a16:creationId xmlns:a16="http://schemas.microsoft.com/office/drawing/2014/main" id="{F8A18DE6-A74E-6867-3FC2-45F7225A32AF}"/>
                </a:ext>
              </a:extLst>
            </p:cNvPr>
            <p:cNvSpPr>
              <a:spLocks noChangeArrowheads="1"/>
            </p:cNvSpPr>
            <p:nvPr/>
          </p:nvSpPr>
          <p:spPr bwMode="auto">
            <a:xfrm>
              <a:off x="1012825" y="5275263"/>
              <a:ext cx="14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6" name="Rectangle 21">
              <a:extLst>
                <a:ext uri="{FF2B5EF4-FFF2-40B4-BE49-F238E27FC236}">
                  <a16:creationId xmlns:a16="http://schemas.microsoft.com/office/drawing/2014/main" id="{B46C64B3-DD23-3017-39F6-682A1B49BCCA}"/>
                </a:ext>
              </a:extLst>
            </p:cNvPr>
            <p:cNvSpPr>
              <a:spLocks noChangeArrowheads="1"/>
            </p:cNvSpPr>
            <p:nvPr/>
          </p:nvSpPr>
          <p:spPr bwMode="auto">
            <a:xfrm>
              <a:off x="7859713" y="5291138"/>
              <a:ext cx="14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7" name="Rectangle 22">
              <a:extLst>
                <a:ext uri="{FF2B5EF4-FFF2-40B4-BE49-F238E27FC236}">
                  <a16:creationId xmlns:a16="http://schemas.microsoft.com/office/drawing/2014/main" id="{9D64D1B6-727A-EE64-30CF-BCDEB5A7787A}"/>
                </a:ext>
              </a:extLst>
            </p:cNvPr>
            <p:cNvSpPr>
              <a:spLocks noChangeArrowheads="1"/>
            </p:cNvSpPr>
            <p:nvPr/>
          </p:nvSpPr>
          <p:spPr bwMode="auto">
            <a:xfrm>
              <a:off x="7859713" y="773113"/>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4000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28" name="Rectangle 23">
              <a:extLst>
                <a:ext uri="{FF2B5EF4-FFF2-40B4-BE49-F238E27FC236}">
                  <a16:creationId xmlns:a16="http://schemas.microsoft.com/office/drawing/2014/main" id="{627C0314-0828-DF11-6CEC-728002A7EDC4}"/>
                </a:ext>
              </a:extLst>
            </p:cNvPr>
            <p:cNvSpPr>
              <a:spLocks noChangeArrowheads="1"/>
            </p:cNvSpPr>
            <p:nvPr/>
          </p:nvSpPr>
          <p:spPr bwMode="auto">
            <a:xfrm>
              <a:off x="2689225" y="4667250"/>
              <a:ext cx="2127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4">
              <a:extLst>
                <a:ext uri="{FF2B5EF4-FFF2-40B4-BE49-F238E27FC236}">
                  <a16:creationId xmlns:a16="http://schemas.microsoft.com/office/drawing/2014/main" id="{BF885627-5E6F-BA29-A2C4-E5FC49BF1201}"/>
                </a:ext>
              </a:extLst>
            </p:cNvPr>
            <p:cNvSpPr>
              <a:spLocks noChangeArrowheads="1"/>
            </p:cNvSpPr>
            <p:nvPr/>
          </p:nvSpPr>
          <p:spPr bwMode="auto">
            <a:xfrm>
              <a:off x="2797175" y="4667250"/>
              <a:ext cx="6111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115M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5">
              <a:extLst>
                <a:ext uri="{FF2B5EF4-FFF2-40B4-BE49-F238E27FC236}">
                  <a16:creationId xmlns:a16="http://schemas.microsoft.com/office/drawing/2014/main" id="{A2BE8192-7E56-9EF3-BAE7-6A6D88A2593D}"/>
                </a:ext>
              </a:extLst>
            </p:cNvPr>
            <p:cNvSpPr>
              <a:spLocks noChangeArrowheads="1"/>
            </p:cNvSpPr>
            <p:nvPr/>
          </p:nvSpPr>
          <p:spPr bwMode="auto">
            <a:xfrm>
              <a:off x="3692525" y="4146550"/>
              <a:ext cx="2127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6">
              <a:extLst>
                <a:ext uri="{FF2B5EF4-FFF2-40B4-BE49-F238E27FC236}">
                  <a16:creationId xmlns:a16="http://schemas.microsoft.com/office/drawing/2014/main" id="{D2C3EE0C-2AA7-3C90-C7F5-C69EE8618A65}"/>
                </a:ext>
              </a:extLst>
            </p:cNvPr>
            <p:cNvSpPr>
              <a:spLocks noChangeArrowheads="1"/>
            </p:cNvSpPr>
            <p:nvPr/>
          </p:nvSpPr>
          <p:spPr bwMode="auto">
            <a:xfrm>
              <a:off x="3800475" y="4146550"/>
              <a:ext cx="6111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231M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27">
              <a:extLst>
                <a:ext uri="{FF2B5EF4-FFF2-40B4-BE49-F238E27FC236}">
                  <a16:creationId xmlns:a16="http://schemas.microsoft.com/office/drawing/2014/main" id="{131A0B4E-24B8-3F47-C0BA-F56CBBCC9547}"/>
                </a:ext>
              </a:extLst>
            </p:cNvPr>
            <p:cNvSpPr>
              <a:spLocks noChangeArrowheads="1"/>
            </p:cNvSpPr>
            <p:nvPr/>
          </p:nvSpPr>
          <p:spPr bwMode="auto">
            <a:xfrm>
              <a:off x="4683125" y="3571009"/>
              <a:ext cx="2127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28">
              <a:extLst>
                <a:ext uri="{FF2B5EF4-FFF2-40B4-BE49-F238E27FC236}">
                  <a16:creationId xmlns:a16="http://schemas.microsoft.com/office/drawing/2014/main" id="{4E77E2CF-FAFF-B4BA-3FAF-C4D51F321163}"/>
                </a:ext>
              </a:extLst>
            </p:cNvPr>
            <p:cNvSpPr>
              <a:spLocks noChangeArrowheads="1"/>
            </p:cNvSpPr>
            <p:nvPr/>
          </p:nvSpPr>
          <p:spPr bwMode="auto">
            <a:xfrm>
              <a:off x="4791075" y="3571009"/>
              <a:ext cx="6111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355M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29">
              <a:extLst>
                <a:ext uri="{FF2B5EF4-FFF2-40B4-BE49-F238E27FC236}">
                  <a16:creationId xmlns:a16="http://schemas.microsoft.com/office/drawing/2014/main" id="{D73EB762-7018-E658-EEDE-5318B2FD3A7C}"/>
                </a:ext>
              </a:extLst>
            </p:cNvPr>
            <p:cNvSpPr>
              <a:spLocks noChangeArrowheads="1"/>
            </p:cNvSpPr>
            <p:nvPr/>
          </p:nvSpPr>
          <p:spPr bwMode="auto">
            <a:xfrm>
              <a:off x="738188" y="4830763"/>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100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31" name="Rectangle 30">
              <a:extLst>
                <a:ext uri="{FF2B5EF4-FFF2-40B4-BE49-F238E27FC236}">
                  <a16:creationId xmlns:a16="http://schemas.microsoft.com/office/drawing/2014/main" id="{9B957B48-C757-C024-61BB-2E5E17540F2B}"/>
                </a:ext>
              </a:extLst>
            </p:cNvPr>
            <p:cNvSpPr>
              <a:spLocks noChangeArrowheads="1"/>
            </p:cNvSpPr>
            <p:nvPr/>
          </p:nvSpPr>
          <p:spPr bwMode="auto">
            <a:xfrm>
              <a:off x="738188" y="4381500"/>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200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32" name="Rectangle 31">
              <a:extLst>
                <a:ext uri="{FF2B5EF4-FFF2-40B4-BE49-F238E27FC236}">
                  <a16:creationId xmlns:a16="http://schemas.microsoft.com/office/drawing/2014/main" id="{CF51A5A2-76C6-06FF-3198-46DC706A1E5A}"/>
                </a:ext>
              </a:extLst>
            </p:cNvPr>
            <p:cNvSpPr>
              <a:spLocks noChangeArrowheads="1"/>
            </p:cNvSpPr>
            <p:nvPr/>
          </p:nvSpPr>
          <p:spPr bwMode="auto">
            <a:xfrm>
              <a:off x="1751013" y="5065713"/>
              <a:ext cx="2127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32">
              <a:extLst>
                <a:ext uri="{FF2B5EF4-FFF2-40B4-BE49-F238E27FC236}">
                  <a16:creationId xmlns:a16="http://schemas.microsoft.com/office/drawing/2014/main" id="{D1A29EB0-E364-3314-8300-85732FCCD1FD}"/>
                </a:ext>
              </a:extLst>
            </p:cNvPr>
            <p:cNvSpPr>
              <a:spLocks noChangeArrowheads="1"/>
            </p:cNvSpPr>
            <p:nvPr/>
          </p:nvSpPr>
          <p:spPr bwMode="auto">
            <a:xfrm>
              <a:off x="1862138" y="5065713"/>
              <a:ext cx="4968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27M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33">
              <a:extLst>
                <a:ext uri="{FF2B5EF4-FFF2-40B4-BE49-F238E27FC236}">
                  <a16:creationId xmlns:a16="http://schemas.microsoft.com/office/drawing/2014/main" id="{8E95A313-BFC2-F8C9-4046-6B99CD4AEA2D}"/>
                </a:ext>
              </a:extLst>
            </p:cNvPr>
            <p:cNvSpPr>
              <a:spLocks noChangeArrowheads="1"/>
            </p:cNvSpPr>
            <p:nvPr/>
          </p:nvSpPr>
          <p:spPr bwMode="auto">
            <a:xfrm>
              <a:off x="7859713" y="1901825"/>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3000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35" name="Rectangle 34">
              <a:extLst>
                <a:ext uri="{FF2B5EF4-FFF2-40B4-BE49-F238E27FC236}">
                  <a16:creationId xmlns:a16="http://schemas.microsoft.com/office/drawing/2014/main" id="{3BFD07AD-381D-21D6-71BA-F9C62F853B54}"/>
                </a:ext>
              </a:extLst>
            </p:cNvPr>
            <p:cNvSpPr>
              <a:spLocks noChangeArrowheads="1"/>
            </p:cNvSpPr>
            <p:nvPr/>
          </p:nvSpPr>
          <p:spPr bwMode="auto">
            <a:xfrm>
              <a:off x="7859713" y="4152900"/>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1000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36" name="Rectangle 35">
              <a:extLst>
                <a:ext uri="{FF2B5EF4-FFF2-40B4-BE49-F238E27FC236}">
                  <a16:creationId xmlns:a16="http://schemas.microsoft.com/office/drawing/2014/main" id="{DA6DB581-E134-7EB9-8466-1BF42D13AD25}"/>
                </a:ext>
              </a:extLst>
            </p:cNvPr>
            <p:cNvSpPr>
              <a:spLocks noChangeArrowheads="1"/>
            </p:cNvSpPr>
            <p:nvPr/>
          </p:nvSpPr>
          <p:spPr bwMode="auto">
            <a:xfrm>
              <a:off x="7859713" y="3022600"/>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2000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37" name="Line 36">
              <a:extLst>
                <a:ext uri="{FF2B5EF4-FFF2-40B4-BE49-F238E27FC236}">
                  <a16:creationId xmlns:a16="http://schemas.microsoft.com/office/drawing/2014/main" id="{6A255CCB-C3E3-18EC-5074-3F5802353C8C}"/>
                </a:ext>
              </a:extLst>
            </p:cNvPr>
            <p:cNvSpPr>
              <a:spLocks noChangeShapeType="1"/>
            </p:cNvSpPr>
            <p:nvPr/>
          </p:nvSpPr>
          <p:spPr bwMode="auto">
            <a:xfrm>
              <a:off x="7593013" y="3165475"/>
              <a:ext cx="127000"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8" name="Line 37">
              <a:extLst>
                <a:ext uri="{FF2B5EF4-FFF2-40B4-BE49-F238E27FC236}">
                  <a16:creationId xmlns:a16="http://schemas.microsoft.com/office/drawing/2014/main" id="{AEF2E8C9-5D23-2556-995E-DF4E506EF600}"/>
                </a:ext>
              </a:extLst>
            </p:cNvPr>
            <p:cNvSpPr>
              <a:spLocks noChangeShapeType="1"/>
            </p:cNvSpPr>
            <p:nvPr/>
          </p:nvSpPr>
          <p:spPr bwMode="auto">
            <a:xfrm>
              <a:off x="7593013" y="4294188"/>
              <a:ext cx="127000"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9" name="Line 38">
              <a:extLst>
                <a:ext uri="{FF2B5EF4-FFF2-40B4-BE49-F238E27FC236}">
                  <a16:creationId xmlns:a16="http://schemas.microsoft.com/office/drawing/2014/main" id="{D96CC4C0-C48F-1388-A015-EFA6AA142DD2}"/>
                </a:ext>
              </a:extLst>
            </p:cNvPr>
            <p:cNvSpPr>
              <a:spLocks noChangeShapeType="1"/>
            </p:cNvSpPr>
            <p:nvPr/>
          </p:nvSpPr>
          <p:spPr bwMode="auto">
            <a:xfrm>
              <a:off x="7593013" y="2035175"/>
              <a:ext cx="127000"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0" name="Rectangle 39">
              <a:extLst>
                <a:ext uri="{FF2B5EF4-FFF2-40B4-BE49-F238E27FC236}">
                  <a16:creationId xmlns:a16="http://schemas.microsoft.com/office/drawing/2014/main" id="{CFC0A855-13CF-6013-6284-9884A071187E}"/>
                </a:ext>
              </a:extLst>
            </p:cNvPr>
            <p:cNvSpPr>
              <a:spLocks noChangeArrowheads="1"/>
            </p:cNvSpPr>
            <p:nvPr/>
          </p:nvSpPr>
          <p:spPr bwMode="auto">
            <a:xfrm>
              <a:off x="6735763" y="1606550"/>
              <a:ext cx="500063" cy="3814762"/>
            </a:xfrm>
            <a:prstGeom prst="rect">
              <a:avLst/>
            </a:prstGeom>
            <a:solidFill>
              <a:srgbClr val="0047BA"/>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sz="1800"/>
            </a:p>
          </p:txBody>
        </p:sp>
        <p:sp>
          <p:nvSpPr>
            <p:cNvPr id="141" name="Line 40">
              <a:extLst>
                <a:ext uri="{FF2B5EF4-FFF2-40B4-BE49-F238E27FC236}">
                  <a16:creationId xmlns:a16="http://schemas.microsoft.com/office/drawing/2014/main" id="{C084C916-71D6-612D-39AA-5F79E25419F7}"/>
                </a:ext>
              </a:extLst>
            </p:cNvPr>
            <p:cNvSpPr>
              <a:spLocks noChangeShapeType="1"/>
            </p:cNvSpPr>
            <p:nvPr/>
          </p:nvSpPr>
          <p:spPr bwMode="auto">
            <a:xfrm>
              <a:off x="1270000" y="542131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2" name="Line 41">
              <a:extLst>
                <a:ext uri="{FF2B5EF4-FFF2-40B4-BE49-F238E27FC236}">
                  <a16:creationId xmlns:a16="http://schemas.microsoft.com/office/drawing/2014/main" id="{7CA20C86-9A17-9A96-9472-5E7457A5F022}"/>
                </a:ext>
              </a:extLst>
            </p:cNvPr>
            <p:cNvSpPr>
              <a:spLocks noChangeShapeType="1"/>
            </p:cNvSpPr>
            <p:nvPr/>
          </p:nvSpPr>
          <p:spPr bwMode="auto">
            <a:xfrm>
              <a:off x="1270000" y="90646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3" name="Rectangle 42">
              <a:extLst>
                <a:ext uri="{FF2B5EF4-FFF2-40B4-BE49-F238E27FC236}">
                  <a16:creationId xmlns:a16="http://schemas.microsoft.com/office/drawing/2014/main" id="{C83E4159-9B6D-8CC5-7E25-9835E80E2CF2}"/>
                </a:ext>
              </a:extLst>
            </p:cNvPr>
            <p:cNvSpPr>
              <a:spLocks noChangeArrowheads="1"/>
            </p:cNvSpPr>
            <p:nvPr/>
          </p:nvSpPr>
          <p:spPr bwMode="auto">
            <a:xfrm>
              <a:off x="738188" y="3911600"/>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300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4" name="Rectangle 43">
              <a:extLst>
                <a:ext uri="{FF2B5EF4-FFF2-40B4-BE49-F238E27FC236}">
                  <a16:creationId xmlns:a16="http://schemas.microsoft.com/office/drawing/2014/main" id="{C54137DC-9728-7384-0CE1-CBB9EFFC5917}"/>
                </a:ext>
              </a:extLst>
            </p:cNvPr>
            <p:cNvSpPr>
              <a:spLocks noChangeArrowheads="1"/>
            </p:cNvSpPr>
            <p:nvPr/>
          </p:nvSpPr>
          <p:spPr bwMode="auto">
            <a:xfrm>
              <a:off x="738188" y="3463925"/>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400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5" name="Rectangle 44">
              <a:extLst>
                <a:ext uri="{FF2B5EF4-FFF2-40B4-BE49-F238E27FC236}">
                  <a16:creationId xmlns:a16="http://schemas.microsoft.com/office/drawing/2014/main" id="{1A856F1E-2102-5FFF-A072-AFC0D6C85BED}"/>
                </a:ext>
              </a:extLst>
            </p:cNvPr>
            <p:cNvSpPr>
              <a:spLocks noChangeArrowheads="1"/>
            </p:cNvSpPr>
            <p:nvPr/>
          </p:nvSpPr>
          <p:spPr bwMode="auto">
            <a:xfrm>
              <a:off x="738188" y="3006725"/>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500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6" name="Rectangle 45">
              <a:extLst>
                <a:ext uri="{FF2B5EF4-FFF2-40B4-BE49-F238E27FC236}">
                  <a16:creationId xmlns:a16="http://schemas.microsoft.com/office/drawing/2014/main" id="{9B71B210-3918-62EF-89E1-F62DC9DDF4F6}"/>
                </a:ext>
              </a:extLst>
            </p:cNvPr>
            <p:cNvSpPr>
              <a:spLocks noChangeArrowheads="1"/>
            </p:cNvSpPr>
            <p:nvPr/>
          </p:nvSpPr>
          <p:spPr bwMode="auto">
            <a:xfrm>
              <a:off x="738188" y="2568575"/>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600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7" name="Rectangle 46">
              <a:extLst>
                <a:ext uri="{FF2B5EF4-FFF2-40B4-BE49-F238E27FC236}">
                  <a16:creationId xmlns:a16="http://schemas.microsoft.com/office/drawing/2014/main" id="{C4392B76-C63E-DF01-4118-A10CD87D6802}"/>
                </a:ext>
              </a:extLst>
            </p:cNvPr>
            <p:cNvSpPr>
              <a:spLocks noChangeArrowheads="1"/>
            </p:cNvSpPr>
            <p:nvPr/>
          </p:nvSpPr>
          <p:spPr bwMode="auto">
            <a:xfrm>
              <a:off x="738188" y="2116138"/>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700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8" name="Rectangle 47">
              <a:extLst>
                <a:ext uri="{FF2B5EF4-FFF2-40B4-BE49-F238E27FC236}">
                  <a16:creationId xmlns:a16="http://schemas.microsoft.com/office/drawing/2014/main" id="{4F790B55-C4E2-BC0A-9DD6-9704244540F1}"/>
                </a:ext>
              </a:extLst>
            </p:cNvPr>
            <p:cNvSpPr>
              <a:spLocks noChangeArrowheads="1"/>
            </p:cNvSpPr>
            <p:nvPr/>
          </p:nvSpPr>
          <p:spPr bwMode="auto">
            <a:xfrm>
              <a:off x="738188" y="1649413"/>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800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49" name="Rectangle 48">
              <a:extLst>
                <a:ext uri="{FF2B5EF4-FFF2-40B4-BE49-F238E27FC236}">
                  <a16:creationId xmlns:a16="http://schemas.microsoft.com/office/drawing/2014/main" id="{D32EA349-583D-73C9-D9BF-3EE27EB35173}"/>
                </a:ext>
              </a:extLst>
            </p:cNvPr>
            <p:cNvSpPr>
              <a:spLocks noChangeArrowheads="1"/>
            </p:cNvSpPr>
            <p:nvPr/>
          </p:nvSpPr>
          <p:spPr bwMode="auto">
            <a:xfrm>
              <a:off x="738188" y="1211263"/>
              <a:ext cx="42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900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53" name="Rectangle 49">
              <a:extLst>
                <a:ext uri="{FF2B5EF4-FFF2-40B4-BE49-F238E27FC236}">
                  <a16:creationId xmlns:a16="http://schemas.microsoft.com/office/drawing/2014/main" id="{53463AA5-83F0-BD53-03D2-952B95CE9A60}"/>
                </a:ext>
              </a:extLst>
            </p:cNvPr>
            <p:cNvSpPr>
              <a:spLocks noChangeArrowheads="1"/>
            </p:cNvSpPr>
            <p:nvPr/>
          </p:nvSpPr>
          <p:spPr bwMode="auto">
            <a:xfrm>
              <a:off x="603250" y="760413"/>
              <a:ext cx="570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rPr>
                <a:t>1000</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154" name="Freeform 50">
              <a:extLst>
                <a:ext uri="{FF2B5EF4-FFF2-40B4-BE49-F238E27FC236}">
                  <a16:creationId xmlns:a16="http://schemas.microsoft.com/office/drawing/2014/main" id="{B55A5D5C-EAF7-4105-2D5E-C8E95A036F55}"/>
                </a:ext>
              </a:extLst>
            </p:cNvPr>
            <p:cNvSpPr>
              <a:spLocks/>
            </p:cNvSpPr>
            <p:nvPr/>
          </p:nvSpPr>
          <p:spPr bwMode="auto">
            <a:xfrm>
              <a:off x="2000250" y="1887538"/>
              <a:ext cx="4984750" cy="2173287"/>
            </a:xfrm>
            <a:custGeom>
              <a:avLst/>
              <a:gdLst>
                <a:gd name="T0" fmla="*/ 0 w 3140"/>
                <a:gd name="T1" fmla="*/ 1369 h 1369"/>
                <a:gd name="T2" fmla="*/ 642 w 3140"/>
                <a:gd name="T3" fmla="*/ 797 h 1369"/>
                <a:gd name="T4" fmla="*/ 1256 w 3140"/>
                <a:gd name="T5" fmla="*/ 465 h 1369"/>
                <a:gd name="T6" fmla="*/ 1884 w 3140"/>
                <a:gd name="T7" fmla="*/ 299 h 1369"/>
                <a:gd name="T8" fmla="*/ 2512 w 3140"/>
                <a:gd name="T9" fmla="*/ 208 h 1369"/>
                <a:gd name="T10" fmla="*/ 3140 w 3140"/>
                <a:gd name="T11" fmla="*/ 0 h 1369"/>
              </a:gdLst>
              <a:ahLst/>
              <a:cxnLst>
                <a:cxn ang="0">
                  <a:pos x="T0" y="T1"/>
                </a:cxn>
                <a:cxn ang="0">
                  <a:pos x="T2" y="T3"/>
                </a:cxn>
                <a:cxn ang="0">
                  <a:pos x="T4" y="T5"/>
                </a:cxn>
                <a:cxn ang="0">
                  <a:pos x="T6" y="T7"/>
                </a:cxn>
                <a:cxn ang="0">
                  <a:pos x="T8" y="T9"/>
                </a:cxn>
                <a:cxn ang="0">
                  <a:pos x="T10" y="T11"/>
                </a:cxn>
              </a:cxnLst>
              <a:rect l="0" t="0" r="r" b="b"/>
              <a:pathLst>
                <a:path w="3140" h="1369">
                  <a:moveTo>
                    <a:pt x="0" y="1369"/>
                  </a:moveTo>
                  <a:lnTo>
                    <a:pt x="642" y="797"/>
                  </a:lnTo>
                  <a:lnTo>
                    <a:pt x="1256" y="465"/>
                  </a:lnTo>
                  <a:lnTo>
                    <a:pt x="1884" y="299"/>
                  </a:lnTo>
                  <a:lnTo>
                    <a:pt x="2512" y="208"/>
                  </a:lnTo>
                  <a:lnTo>
                    <a:pt x="3140" y="0"/>
                  </a:lnTo>
                </a:path>
              </a:pathLst>
            </a:custGeom>
            <a:noFill/>
            <a:ln w="36513">
              <a:solidFill>
                <a:srgbClr val="ED222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5" name="Line 51">
              <a:extLst>
                <a:ext uri="{FF2B5EF4-FFF2-40B4-BE49-F238E27FC236}">
                  <a16:creationId xmlns:a16="http://schemas.microsoft.com/office/drawing/2014/main" id="{072F3357-0E43-F222-2DC0-A09490C9AE15}"/>
                </a:ext>
              </a:extLst>
            </p:cNvPr>
            <p:cNvSpPr>
              <a:spLocks noChangeShapeType="1"/>
            </p:cNvSpPr>
            <p:nvPr/>
          </p:nvSpPr>
          <p:spPr bwMode="auto">
            <a:xfrm>
              <a:off x="1270000" y="542131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6" name="Line 52">
              <a:extLst>
                <a:ext uri="{FF2B5EF4-FFF2-40B4-BE49-F238E27FC236}">
                  <a16:creationId xmlns:a16="http://schemas.microsoft.com/office/drawing/2014/main" id="{E9674E32-A7EF-4D4D-2FF7-B7E81F450125}"/>
                </a:ext>
              </a:extLst>
            </p:cNvPr>
            <p:cNvSpPr>
              <a:spLocks noChangeShapeType="1"/>
            </p:cNvSpPr>
            <p:nvPr/>
          </p:nvSpPr>
          <p:spPr bwMode="auto">
            <a:xfrm>
              <a:off x="1270000" y="497046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7" name="Line 53">
              <a:extLst>
                <a:ext uri="{FF2B5EF4-FFF2-40B4-BE49-F238E27FC236}">
                  <a16:creationId xmlns:a16="http://schemas.microsoft.com/office/drawing/2014/main" id="{2C4B5FE9-C3A5-8909-4F19-80102714D5AE}"/>
                </a:ext>
              </a:extLst>
            </p:cNvPr>
            <p:cNvSpPr>
              <a:spLocks noChangeShapeType="1"/>
            </p:cNvSpPr>
            <p:nvPr/>
          </p:nvSpPr>
          <p:spPr bwMode="auto">
            <a:xfrm>
              <a:off x="1270000" y="451961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58" name="Line 54">
              <a:extLst>
                <a:ext uri="{FF2B5EF4-FFF2-40B4-BE49-F238E27FC236}">
                  <a16:creationId xmlns:a16="http://schemas.microsoft.com/office/drawing/2014/main" id="{B26E346D-270C-8956-FA93-94547F2AAF20}"/>
                </a:ext>
              </a:extLst>
            </p:cNvPr>
            <p:cNvSpPr>
              <a:spLocks noChangeShapeType="1"/>
            </p:cNvSpPr>
            <p:nvPr/>
          </p:nvSpPr>
          <p:spPr bwMode="auto">
            <a:xfrm>
              <a:off x="1270000" y="4065588"/>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1" name="Line 55">
              <a:extLst>
                <a:ext uri="{FF2B5EF4-FFF2-40B4-BE49-F238E27FC236}">
                  <a16:creationId xmlns:a16="http://schemas.microsoft.com/office/drawing/2014/main" id="{48EEB3E1-ACA8-ADCE-9673-28AC74496EF8}"/>
                </a:ext>
              </a:extLst>
            </p:cNvPr>
            <p:cNvSpPr>
              <a:spLocks noChangeShapeType="1"/>
            </p:cNvSpPr>
            <p:nvPr/>
          </p:nvSpPr>
          <p:spPr bwMode="auto">
            <a:xfrm>
              <a:off x="1270000" y="3616325"/>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2" name="Line 56">
              <a:extLst>
                <a:ext uri="{FF2B5EF4-FFF2-40B4-BE49-F238E27FC236}">
                  <a16:creationId xmlns:a16="http://schemas.microsoft.com/office/drawing/2014/main" id="{7C34F3B5-A847-D9A4-D258-72FB74CA736B}"/>
                </a:ext>
              </a:extLst>
            </p:cNvPr>
            <p:cNvSpPr>
              <a:spLocks noChangeShapeType="1"/>
            </p:cNvSpPr>
            <p:nvPr/>
          </p:nvSpPr>
          <p:spPr bwMode="auto">
            <a:xfrm>
              <a:off x="1270000" y="3165475"/>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3" name="Line 57">
              <a:extLst>
                <a:ext uri="{FF2B5EF4-FFF2-40B4-BE49-F238E27FC236}">
                  <a16:creationId xmlns:a16="http://schemas.microsoft.com/office/drawing/2014/main" id="{B4C28753-5419-F413-7C82-D72B79B43A6A}"/>
                </a:ext>
              </a:extLst>
            </p:cNvPr>
            <p:cNvSpPr>
              <a:spLocks noChangeShapeType="1"/>
            </p:cNvSpPr>
            <p:nvPr/>
          </p:nvSpPr>
          <p:spPr bwMode="auto">
            <a:xfrm>
              <a:off x="1270000" y="2711450"/>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6" name="Line 58">
              <a:extLst>
                <a:ext uri="{FF2B5EF4-FFF2-40B4-BE49-F238E27FC236}">
                  <a16:creationId xmlns:a16="http://schemas.microsoft.com/office/drawing/2014/main" id="{A77E6218-D2C3-24C1-E9DA-529F009AAE76}"/>
                </a:ext>
              </a:extLst>
            </p:cNvPr>
            <p:cNvSpPr>
              <a:spLocks noChangeShapeType="1"/>
            </p:cNvSpPr>
            <p:nvPr/>
          </p:nvSpPr>
          <p:spPr bwMode="auto">
            <a:xfrm>
              <a:off x="1270000" y="2260600"/>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7" name="Line 59">
              <a:extLst>
                <a:ext uri="{FF2B5EF4-FFF2-40B4-BE49-F238E27FC236}">
                  <a16:creationId xmlns:a16="http://schemas.microsoft.com/office/drawing/2014/main" id="{A4800E47-9BC3-5960-E951-0DFFADF31304}"/>
                </a:ext>
              </a:extLst>
            </p:cNvPr>
            <p:cNvSpPr>
              <a:spLocks noChangeShapeType="1"/>
            </p:cNvSpPr>
            <p:nvPr/>
          </p:nvSpPr>
          <p:spPr bwMode="auto">
            <a:xfrm>
              <a:off x="1270000" y="1809750"/>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18" name="Line 60">
              <a:extLst>
                <a:ext uri="{FF2B5EF4-FFF2-40B4-BE49-F238E27FC236}">
                  <a16:creationId xmlns:a16="http://schemas.microsoft.com/office/drawing/2014/main" id="{DAF4AF5E-5529-9095-346E-81EF7484EB7D}"/>
                </a:ext>
              </a:extLst>
            </p:cNvPr>
            <p:cNvSpPr>
              <a:spLocks noChangeShapeType="1"/>
            </p:cNvSpPr>
            <p:nvPr/>
          </p:nvSpPr>
          <p:spPr bwMode="auto">
            <a:xfrm>
              <a:off x="1270000" y="135731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0" name="Line 61">
              <a:extLst>
                <a:ext uri="{FF2B5EF4-FFF2-40B4-BE49-F238E27FC236}">
                  <a16:creationId xmlns:a16="http://schemas.microsoft.com/office/drawing/2014/main" id="{E3EDAC71-F6CE-0E1E-F3C3-1B6ACDEF0525}"/>
                </a:ext>
              </a:extLst>
            </p:cNvPr>
            <p:cNvSpPr>
              <a:spLocks noChangeShapeType="1"/>
            </p:cNvSpPr>
            <p:nvPr/>
          </p:nvSpPr>
          <p:spPr bwMode="auto">
            <a:xfrm>
              <a:off x="1270000" y="906463"/>
              <a:ext cx="122238" cy="0"/>
            </a:xfrm>
            <a:prstGeom prst="line">
              <a:avLst/>
            </a:prstGeom>
            <a:noFill/>
            <a:ln w="19050">
              <a:solidFill>
                <a:srgbClr val="01010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21" name="Rectangle 62">
              <a:extLst>
                <a:ext uri="{FF2B5EF4-FFF2-40B4-BE49-F238E27FC236}">
                  <a16:creationId xmlns:a16="http://schemas.microsoft.com/office/drawing/2014/main" id="{81C29470-8660-1E1C-0233-0E971429C80B}"/>
                </a:ext>
              </a:extLst>
            </p:cNvPr>
            <p:cNvSpPr>
              <a:spLocks noChangeArrowheads="1"/>
            </p:cNvSpPr>
            <p:nvPr/>
          </p:nvSpPr>
          <p:spPr bwMode="auto">
            <a:xfrm>
              <a:off x="6677025" y="1368425"/>
              <a:ext cx="2127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2" name="Rectangle 63">
              <a:extLst>
                <a:ext uri="{FF2B5EF4-FFF2-40B4-BE49-F238E27FC236}">
                  <a16:creationId xmlns:a16="http://schemas.microsoft.com/office/drawing/2014/main" id="{E64A862F-F2AC-C881-2835-CA0B7CA550FA}"/>
                </a:ext>
              </a:extLst>
            </p:cNvPr>
            <p:cNvSpPr>
              <a:spLocks noChangeArrowheads="1"/>
            </p:cNvSpPr>
            <p:nvPr/>
          </p:nvSpPr>
          <p:spPr bwMode="auto">
            <a:xfrm>
              <a:off x="6784975" y="1368425"/>
              <a:ext cx="6111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844M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3" name="Rectangle 64">
              <a:extLst>
                <a:ext uri="{FF2B5EF4-FFF2-40B4-BE49-F238E27FC236}">
                  <a16:creationId xmlns:a16="http://schemas.microsoft.com/office/drawing/2014/main" id="{F9A165A4-1D7E-3056-1ECB-756C28C8BF31}"/>
                </a:ext>
              </a:extLst>
            </p:cNvPr>
            <p:cNvSpPr>
              <a:spLocks noChangeArrowheads="1"/>
            </p:cNvSpPr>
            <p:nvPr/>
          </p:nvSpPr>
          <p:spPr bwMode="auto">
            <a:xfrm>
              <a:off x="5680075" y="2513013"/>
              <a:ext cx="2127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10101"/>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4" name="Rectangle 65">
              <a:extLst>
                <a:ext uri="{FF2B5EF4-FFF2-40B4-BE49-F238E27FC236}">
                  <a16:creationId xmlns:a16="http://schemas.microsoft.com/office/drawing/2014/main" id="{AFD065C2-D992-0AB6-ED40-FDAB55876D13}"/>
                </a:ext>
              </a:extLst>
            </p:cNvPr>
            <p:cNvSpPr>
              <a:spLocks noChangeArrowheads="1"/>
            </p:cNvSpPr>
            <p:nvPr/>
          </p:nvSpPr>
          <p:spPr bwMode="auto">
            <a:xfrm>
              <a:off x="5788025" y="2513013"/>
              <a:ext cx="6111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10101"/>
                  </a:solidFill>
                  <a:effectLst/>
                  <a:latin typeface="Arial" panose="020B0604020202020204" pitchFamily="34" charset="0"/>
                </a:rPr>
                <a:t>592M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26" name="Rectangle 4">
            <a:extLst>
              <a:ext uri="{FF2B5EF4-FFF2-40B4-BE49-F238E27FC236}">
                <a16:creationId xmlns:a16="http://schemas.microsoft.com/office/drawing/2014/main" id="{3619775B-6964-FC42-9957-5021140ADB69}"/>
              </a:ext>
            </a:extLst>
          </p:cNvPr>
          <p:cNvSpPr>
            <a:spLocks noChangeArrowheads="1"/>
          </p:cNvSpPr>
          <p:nvPr/>
        </p:nvSpPr>
        <p:spPr bwMode="auto">
          <a:xfrm>
            <a:off x="3002485" y="997803"/>
            <a:ext cx="2167260" cy="553998"/>
          </a:xfrm>
          <a:prstGeom prst="rect">
            <a:avLst/>
          </a:prstGeom>
          <a:noFill/>
          <a:ln w="12700">
            <a:noFill/>
            <a:miter lim="800000"/>
            <a:headEnd/>
            <a:tailEnd/>
          </a:ln>
          <a:effectLst/>
        </p:spPr>
        <p:txBody>
          <a:bodyPr wrap="square" lIns="0" tIns="0" rIns="0" bIns="0">
            <a:spAutoFit/>
          </a:bodyPr>
          <a:lstStyle/>
          <a:p>
            <a:pPr>
              <a:spcBef>
                <a:spcPct val="0"/>
              </a:spcBef>
              <a:defRPr/>
            </a:pPr>
            <a:r>
              <a:rPr lang="en-US" sz="1800" b="1" dirty="0">
                <a:latin typeface="Arial" panose="020B0604020202020204" pitchFamily="34" charset="0"/>
                <a:cs typeface="Arial" panose="020B0604020202020204" pitchFamily="34" charset="0"/>
              </a:rPr>
              <a:t>FY 2023</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As of Sept. 29, 2023</a:t>
            </a:r>
            <a:endParaRPr lang="en-US" sz="2200" b="1" dirty="0">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BA43ACC1-2E74-8AD9-41A4-21192E4063CA}"/>
              </a:ext>
            </a:extLst>
          </p:cNvPr>
          <p:cNvSpPr>
            <a:spLocks noChangeArrowheads="1"/>
          </p:cNvSpPr>
          <p:nvPr/>
        </p:nvSpPr>
        <p:spPr bwMode="auto">
          <a:xfrm>
            <a:off x="5379966" y="2092128"/>
            <a:ext cx="1111394" cy="276999"/>
          </a:xfrm>
          <a:prstGeom prst="rect">
            <a:avLst/>
          </a:prstGeom>
          <a:noFill/>
          <a:ln w="12700">
            <a:noFill/>
            <a:miter lim="800000"/>
            <a:headEnd/>
            <a:tailEnd/>
          </a:ln>
          <a:effectLst/>
        </p:spPr>
        <p:txBody>
          <a:bodyPr wrap="square" lIns="0" tIns="0" rIns="0" bIns="0">
            <a:spAutoFit/>
          </a:bodyPr>
          <a:lstStyle/>
          <a:p>
            <a:pPr>
              <a:spcBef>
                <a:spcPct val="0"/>
              </a:spcBef>
              <a:defRPr/>
            </a:pPr>
            <a:r>
              <a:rPr lang="en-US" sz="1800" b="1" dirty="0">
                <a:latin typeface="Arial" panose="020B0604020202020204" pitchFamily="34" charset="0"/>
                <a:cs typeface="Arial" panose="020B0604020202020204" pitchFamily="34" charset="0"/>
              </a:rPr>
              <a:t>Total Staff</a:t>
            </a: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49417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Distribution by</a:t>
            </a:r>
            <a:br>
              <a:rPr lang="en-US" dirty="0"/>
            </a:br>
            <a:r>
              <a:rPr lang="en-US" dirty="0"/>
              <a:t>Funding Source</a:t>
            </a:r>
          </a:p>
        </p:txBody>
      </p:sp>
      <p:sp>
        <p:nvSpPr>
          <p:cNvPr id="4" name="Slide Number Placeholder 3"/>
          <p:cNvSpPr>
            <a:spLocks noGrp="1"/>
          </p:cNvSpPr>
          <p:nvPr>
            <p:ph type="sldNum" sz="quarter" idx="12"/>
          </p:nvPr>
        </p:nvSpPr>
        <p:spPr/>
        <p:txBody>
          <a:bodyPr/>
          <a:lstStyle/>
          <a:p>
            <a:fld id="{511E60E2-5F03-4AD1-8874-AA9ACC93B38D}" type="slidenum">
              <a:rPr lang="en-US" smtClean="0"/>
              <a:t>12</a:t>
            </a:fld>
            <a:endParaRPr lang="en-US"/>
          </a:p>
        </p:txBody>
      </p:sp>
      <p:graphicFrame>
        <p:nvGraphicFramePr>
          <p:cNvPr id="7" name="Chart 6"/>
          <p:cNvGraphicFramePr/>
          <p:nvPr>
            <p:extLst>
              <p:ext uri="{D42A27DB-BD31-4B8C-83A1-F6EECF244321}">
                <p14:modId xmlns:p14="http://schemas.microsoft.com/office/powerpoint/2010/main" val="4048609654"/>
              </p:ext>
            </p:extLst>
          </p:nvPr>
        </p:nvGraphicFramePr>
        <p:xfrm>
          <a:off x="3267870" y="1538288"/>
          <a:ext cx="5656263" cy="39445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4"/>
          <p:cNvSpPr>
            <a:spLocks noChangeArrowheads="1"/>
          </p:cNvSpPr>
          <p:nvPr/>
        </p:nvSpPr>
        <p:spPr bwMode="auto">
          <a:xfrm>
            <a:off x="2847716" y="1572709"/>
            <a:ext cx="2898229" cy="553998"/>
          </a:xfrm>
          <a:prstGeom prst="rect">
            <a:avLst/>
          </a:prstGeom>
          <a:noFill/>
          <a:ln w="9525">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Government Subcontracts</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a:t>
            </a:r>
            <a:endParaRPr lang="en-US"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3028365" y="4827640"/>
            <a:ext cx="1359346" cy="553998"/>
          </a:xfrm>
          <a:prstGeom prst="rect">
            <a:avLst/>
          </a:prstGeom>
          <a:noFill/>
          <a:ln w="12700">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Government</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a:t>
            </a:r>
            <a:endParaRPr lang="en-US"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3"/>
          <p:cNvSpPr>
            <a:spLocks noChangeArrowheads="1"/>
          </p:cNvSpPr>
          <p:nvPr/>
        </p:nvSpPr>
        <p:spPr bwMode="auto">
          <a:xfrm>
            <a:off x="8272405" y="2227404"/>
            <a:ext cx="1320874" cy="553998"/>
          </a:xfrm>
          <a:prstGeom prst="rect">
            <a:avLst/>
          </a:prstGeom>
          <a:noFill/>
          <a:ln w="12700">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Commercial</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a:t>
            </a:r>
            <a:endParaRPr lang="en-US"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ectangle 6"/>
          <p:cNvSpPr>
            <a:spLocks noChangeArrowheads="1"/>
          </p:cNvSpPr>
          <p:nvPr/>
        </p:nvSpPr>
        <p:spPr bwMode="auto">
          <a:xfrm>
            <a:off x="1970914" y="5743635"/>
            <a:ext cx="626775" cy="215444"/>
          </a:xfrm>
          <a:prstGeom prst="rect">
            <a:avLst/>
          </a:prstGeom>
          <a:noFill/>
          <a:ln w="9525">
            <a:noFill/>
            <a:miter lim="800000"/>
            <a:headEnd/>
            <a:tailEnd/>
          </a:ln>
          <a:effectLst/>
        </p:spPr>
        <p:txBody>
          <a:bodyPr wrap="square" lIns="0" tIns="0" rIns="0" bIns="0">
            <a:spAutoFit/>
          </a:bodyPr>
          <a:lstStyle/>
          <a:p>
            <a:pPr>
              <a:spcBef>
                <a:spcPct val="0"/>
              </a:spcBef>
              <a:defRPr/>
            </a:pP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FY2023</a:t>
            </a:r>
          </a:p>
        </p:txBody>
      </p:sp>
      <p:sp>
        <p:nvSpPr>
          <p:cNvPr id="14" name="Rectangle 7"/>
          <p:cNvSpPr>
            <a:spLocks noChangeArrowheads="1"/>
          </p:cNvSpPr>
          <p:nvPr/>
        </p:nvSpPr>
        <p:spPr bwMode="auto">
          <a:xfrm>
            <a:off x="9352073" y="5738249"/>
            <a:ext cx="861903" cy="215444"/>
          </a:xfrm>
          <a:prstGeom prst="rect">
            <a:avLst/>
          </a:prstGeom>
          <a:noFill/>
          <a:ln w="9525">
            <a:noFill/>
            <a:miter lim="800000"/>
            <a:headEnd/>
            <a:tailEnd/>
          </a:ln>
          <a:effectLst/>
        </p:spPr>
        <p:txBody>
          <a:bodyPr wrap="square" lIns="0" tIns="0" rIns="0" bIns="0">
            <a:spAutoFit/>
          </a:bodyPr>
          <a:lstStyle/>
          <a:p>
            <a:pPr algn="r">
              <a:spcBef>
                <a:spcPct val="0"/>
              </a:spcBef>
              <a:defRPr/>
            </a:pP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01/24</a:t>
            </a:r>
          </a:p>
        </p:txBody>
      </p:sp>
      <p:sp>
        <p:nvSpPr>
          <p:cNvPr id="3" name="Rectangle 3">
            <a:extLst>
              <a:ext uri="{FF2B5EF4-FFF2-40B4-BE49-F238E27FC236}">
                <a16:creationId xmlns:a16="http://schemas.microsoft.com/office/drawing/2014/main" id="{088BE1D7-BD48-F11D-0255-21D7725D81B7}"/>
              </a:ext>
            </a:extLst>
          </p:cNvPr>
          <p:cNvSpPr>
            <a:spLocks noChangeArrowheads="1"/>
          </p:cNvSpPr>
          <p:nvPr/>
        </p:nvSpPr>
        <p:spPr bwMode="auto">
          <a:xfrm>
            <a:off x="4003281" y="5551965"/>
            <a:ext cx="4185441" cy="307777"/>
          </a:xfrm>
          <a:prstGeom prst="rect">
            <a:avLst/>
          </a:prstGeom>
          <a:noFill/>
          <a:ln w="12700">
            <a:noFill/>
            <a:miter lim="800000"/>
            <a:headEnd/>
            <a:tailEnd/>
          </a:ln>
          <a:effectLst/>
        </p:spPr>
        <p:txBody>
          <a:bodyPr wrap="square" lIns="0" tIns="0" rIns="0" bIns="0">
            <a:spAutoFit/>
          </a:bodyPr>
          <a:lstStyle/>
          <a:p>
            <a:pPr algn="ctr">
              <a:spcBef>
                <a:spcPct val="0"/>
              </a:spcBef>
              <a:defRP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$795 Million Project Revenue</a:t>
            </a:r>
          </a:p>
        </p:txBody>
      </p:sp>
    </p:spTree>
    <p:extLst>
      <p:ext uri="{BB962C8B-B14F-4D97-AF65-F5344CB8AC3E}">
        <p14:creationId xmlns:p14="http://schemas.microsoft.com/office/powerpoint/2010/main" val="332496886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Project Distribution by</a:t>
            </a:r>
            <a:br>
              <a:rPr lang="en-US" dirty="0"/>
            </a:br>
            <a:r>
              <a:rPr lang="en-US" dirty="0"/>
              <a:t>Funding Source</a:t>
            </a:r>
          </a:p>
        </p:txBody>
      </p:sp>
      <p:sp>
        <p:nvSpPr>
          <p:cNvPr id="4" name="Slide Number Placeholder 3"/>
          <p:cNvSpPr>
            <a:spLocks noGrp="1"/>
          </p:cNvSpPr>
          <p:nvPr>
            <p:ph type="sldNum" sz="quarter" idx="12"/>
          </p:nvPr>
        </p:nvSpPr>
        <p:spPr/>
        <p:txBody>
          <a:bodyPr/>
          <a:lstStyle/>
          <a:p>
            <a:fld id="{511E60E2-5F03-4AD1-8874-AA9ACC93B38D}" type="slidenum">
              <a:rPr lang="en-US" smtClean="0"/>
              <a:pPr/>
              <a:t>13</a:t>
            </a:fld>
            <a:endParaRPr lang="en-US"/>
          </a:p>
        </p:txBody>
      </p:sp>
      <p:sp>
        <p:nvSpPr>
          <p:cNvPr id="16" name="Rectangle 6"/>
          <p:cNvSpPr>
            <a:spLocks noChangeArrowheads="1"/>
          </p:cNvSpPr>
          <p:nvPr/>
        </p:nvSpPr>
        <p:spPr bwMode="auto">
          <a:xfrm>
            <a:off x="1970914" y="5743635"/>
            <a:ext cx="626775" cy="215444"/>
          </a:xfrm>
          <a:prstGeom prst="rect">
            <a:avLst/>
          </a:prstGeom>
          <a:noFill/>
          <a:ln w="9525">
            <a:noFill/>
            <a:miter lim="800000"/>
            <a:headEnd/>
            <a:tailEnd/>
          </a:ln>
          <a:effectLst/>
        </p:spPr>
        <p:txBody>
          <a:bodyPr wrap="square" lIns="0" tIns="0" rIns="0" bIns="0">
            <a:spAutoFit/>
          </a:bodyPr>
          <a:lstStyle/>
          <a:p>
            <a:pPr>
              <a:spcBef>
                <a:spcPct val="0"/>
              </a:spcBef>
              <a:defRPr/>
            </a:pP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FY2023</a:t>
            </a:r>
          </a:p>
        </p:txBody>
      </p:sp>
      <p:sp>
        <p:nvSpPr>
          <p:cNvPr id="17" name="Rectangle 7"/>
          <p:cNvSpPr>
            <a:spLocks noChangeArrowheads="1"/>
          </p:cNvSpPr>
          <p:nvPr/>
        </p:nvSpPr>
        <p:spPr bwMode="auto">
          <a:xfrm>
            <a:off x="9352073" y="5738249"/>
            <a:ext cx="861903" cy="215444"/>
          </a:xfrm>
          <a:prstGeom prst="rect">
            <a:avLst/>
          </a:prstGeom>
          <a:noFill/>
          <a:ln w="9525">
            <a:noFill/>
            <a:miter lim="800000"/>
            <a:headEnd/>
            <a:tailEnd/>
          </a:ln>
          <a:effectLst/>
        </p:spPr>
        <p:txBody>
          <a:bodyPr wrap="square" lIns="0" tIns="0" rIns="0" bIns="0">
            <a:spAutoFit/>
          </a:bodyPr>
          <a:lstStyle/>
          <a:p>
            <a:pPr algn="r">
              <a:spcBef>
                <a:spcPct val="0"/>
              </a:spcBef>
              <a:defRPr/>
            </a:pP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01/24</a:t>
            </a:r>
          </a:p>
        </p:txBody>
      </p:sp>
      <p:graphicFrame>
        <p:nvGraphicFramePr>
          <p:cNvPr id="18" name="Chart 17"/>
          <p:cNvGraphicFramePr/>
          <p:nvPr>
            <p:extLst>
              <p:ext uri="{D42A27DB-BD31-4B8C-83A1-F6EECF244321}">
                <p14:modId xmlns:p14="http://schemas.microsoft.com/office/powerpoint/2010/main" val="4071379269"/>
              </p:ext>
            </p:extLst>
          </p:nvPr>
        </p:nvGraphicFramePr>
        <p:xfrm>
          <a:off x="3121566" y="1731187"/>
          <a:ext cx="5656263" cy="3944563"/>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3"/>
          <p:cNvSpPr>
            <a:spLocks noChangeArrowheads="1"/>
          </p:cNvSpPr>
          <p:nvPr/>
        </p:nvSpPr>
        <p:spPr bwMode="auto">
          <a:xfrm>
            <a:off x="3611602" y="1514950"/>
            <a:ext cx="1474763" cy="830997"/>
          </a:xfrm>
          <a:prstGeom prst="rect">
            <a:avLst/>
          </a:prstGeom>
          <a:noFill/>
          <a:ln w="12700">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Government</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Subcontracts</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endParaRPr lang="en-US"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7"/>
          <p:cNvSpPr>
            <a:spLocks noChangeArrowheads="1"/>
          </p:cNvSpPr>
          <p:nvPr/>
        </p:nvSpPr>
        <p:spPr bwMode="auto">
          <a:xfrm>
            <a:off x="2003901" y="3387191"/>
            <a:ext cx="1359346" cy="553998"/>
          </a:xfrm>
          <a:prstGeom prst="rect">
            <a:avLst/>
          </a:prstGeom>
          <a:noFill/>
          <a:ln w="9525">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Government</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endParaRPr lang="en-US"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3"/>
          <p:cNvSpPr>
            <a:spLocks noChangeArrowheads="1"/>
          </p:cNvSpPr>
          <p:nvPr/>
        </p:nvSpPr>
        <p:spPr bwMode="auto">
          <a:xfrm>
            <a:off x="8203672" y="4848341"/>
            <a:ext cx="1320874" cy="553998"/>
          </a:xfrm>
          <a:prstGeom prst="rect">
            <a:avLst/>
          </a:prstGeom>
          <a:noFill/>
          <a:ln w="12700">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Commercial</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63%</a:t>
            </a:r>
          </a:p>
        </p:txBody>
      </p:sp>
      <p:sp>
        <p:nvSpPr>
          <p:cNvPr id="22" name="Rectangle 5"/>
          <p:cNvSpPr>
            <a:spLocks noChangeArrowheads="1"/>
          </p:cNvSpPr>
          <p:nvPr/>
        </p:nvSpPr>
        <p:spPr bwMode="auto">
          <a:xfrm>
            <a:off x="5765848" y="1531952"/>
            <a:ext cx="564257" cy="553998"/>
          </a:xfrm>
          <a:prstGeom prst="rect">
            <a:avLst/>
          </a:prstGeom>
          <a:noFill/>
          <a:ln w="9525">
            <a:noFill/>
            <a:miter lim="800000"/>
            <a:headEnd/>
            <a:tailEnd/>
          </a:ln>
          <a:effectLst/>
        </p:spPr>
        <p:txBody>
          <a:bodyPr wrap="square" lIns="0" tIns="0" rIns="0" bIns="0">
            <a:spAutoFit/>
          </a:bodyPr>
          <a:lstStyle/>
          <a:p>
            <a:pPr algn="ctr">
              <a:spcBef>
                <a:spcPct val="0"/>
              </a:spcBef>
              <a:defRPr/>
            </a:pP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IR&amp;D</a:t>
            </a:r>
            <a:b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endParaRPr lang="en-US" sz="2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57A58F8D-02D3-685F-B4B5-B9619BE161EC}"/>
              </a:ext>
            </a:extLst>
          </p:cNvPr>
          <p:cNvSpPr>
            <a:spLocks noChangeArrowheads="1"/>
          </p:cNvSpPr>
          <p:nvPr/>
        </p:nvSpPr>
        <p:spPr bwMode="auto">
          <a:xfrm>
            <a:off x="4872108" y="5551965"/>
            <a:ext cx="2447786" cy="307777"/>
          </a:xfrm>
          <a:prstGeom prst="rect">
            <a:avLst/>
          </a:prstGeom>
          <a:noFill/>
          <a:ln w="12700">
            <a:noFill/>
            <a:miter lim="800000"/>
            <a:headEnd/>
            <a:tailEnd/>
          </a:ln>
          <a:effectLst/>
        </p:spPr>
        <p:txBody>
          <a:bodyPr wrap="square" lIns="0" tIns="0" rIns="0" bIns="0">
            <a:spAutoFit/>
          </a:bodyPr>
          <a:lstStyle/>
          <a:p>
            <a:pPr algn="ctr">
              <a:spcBef>
                <a:spcPct val="0"/>
              </a:spcBef>
              <a:defRP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4,700 Projects</a:t>
            </a:r>
          </a:p>
        </p:txBody>
      </p:sp>
    </p:spTree>
    <p:extLst>
      <p:ext uri="{BB962C8B-B14F-4D97-AF65-F5344CB8AC3E}">
        <p14:creationId xmlns:p14="http://schemas.microsoft.com/office/powerpoint/2010/main" val="185160014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2023 Internal Research &amp;</a:t>
            </a:r>
            <a:br>
              <a:rPr lang="en-US" dirty="0"/>
            </a:br>
            <a:r>
              <a:rPr lang="en-US" dirty="0"/>
              <a:t>Development Program</a:t>
            </a:r>
          </a:p>
        </p:txBody>
      </p:sp>
      <p:sp>
        <p:nvSpPr>
          <p:cNvPr id="11" name="Content Placeholder 10"/>
          <p:cNvSpPr>
            <a:spLocks noGrp="1"/>
          </p:cNvSpPr>
          <p:nvPr>
            <p:ph idx="1"/>
          </p:nvPr>
        </p:nvSpPr>
        <p:spPr>
          <a:xfrm>
            <a:off x="1976438" y="1342996"/>
            <a:ext cx="8234362" cy="4567468"/>
          </a:xfrm>
        </p:spPr>
        <p:txBody>
          <a:bodyPr/>
          <a:lstStyle/>
          <a:p>
            <a:r>
              <a:rPr lang="en-US" dirty="0"/>
              <a:t>Turning Innovative Ideas into Advanced Technologies</a:t>
            </a:r>
          </a:p>
          <a:p>
            <a:r>
              <a:rPr lang="en-US" dirty="0"/>
              <a:t>103 New Internal Research Projects</a:t>
            </a:r>
          </a:p>
          <a:p>
            <a:r>
              <a:rPr lang="en-US" dirty="0"/>
              <a:t>Expenditure – $9.3M</a:t>
            </a:r>
          </a:p>
        </p:txBody>
      </p:sp>
      <p:sp>
        <p:nvSpPr>
          <p:cNvPr id="4" name="Slide Number Placeholder 3"/>
          <p:cNvSpPr>
            <a:spLocks noGrp="1"/>
          </p:cNvSpPr>
          <p:nvPr>
            <p:ph type="sldNum" sz="quarter" idx="12"/>
          </p:nvPr>
        </p:nvSpPr>
        <p:spPr/>
        <p:txBody>
          <a:bodyPr/>
          <a:lstStyle/>
          <a:p>
            <a:fld id="{511E60E2-5F03-4AD1-8874-AA9ACC93B38D}" type="slidenum">
              <a:rPr lang="en-US" smtClean="0"/>
              <a:pPr/>
              <a:t>14</a:t>
            </a:fld>
            <a:endParaRPr lang="en-US"/>
          </a:p>
        </p:txBody>
      </p:sp>
      <p:pic>
        <p:nvPicPr>
          <p:cNvPr id="15" name="Picture 10"/>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2001440" y="3148123"/>
            <a:ext cx="2710656" cy="2033748"/>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pic>
        <p:nvPicPr>
          <p:cNvPr id="16" name="Picture 8"/>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3808391" y="4071304"/>
            <a:ext cx="2733716" cy="2051049"/>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7473077" y="1852163"/>
            <a:ext cx="2732802" cy="2050363"/>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pic>
        <p:nvPicPr>
          <p:cNvPr id="18" name="Picture 9"/>
          <p:cNvPicPr>
            <a:picLocks noChangeAspect="1"/>
          </p:cNvPicPr>
          <p:nvPr/>
        </p:nvPicPr>
        <p:blipFill>
          <a:blip r:embed="rId6" cstate="print">
            <a:extLst>
              <a:ext uri="{28A0092B-C50C-407E-A947-70E740481C1C}">
                <a14:useLocalDpi xmlns:a14="http://schemas.microsoft.com/office/drawing/2010/main" val="0"/>
              </a:ext>
            </a:extLst>
          </a:blip>
          <a:srcRect/>
          <a:stretch/>
        </p:blipFill>
        <p:spPr bwMode="auto">
          <a:xfrm>
            <a:off x="5363262" y="2836595"/>
            <a:ext cx="2711665" cy="2034504"/>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pic>
        <p:nvPicPr>
          <p:cNvPr id="19" name="Picture 15"/>
          <p:cNvPicPr>
            <a:picLocks noChangeAspect="1"/>
          </p:cNvPicPr>
          <p:nvPr/>
        </p:nvPicPr>
        <p:blipFill>
          <a:blip r:embed="rId7" cstate="print">
            <a:extLst>
              <a:ext uri="{28A0092B-C50C-407E-A947-70E740481C1C}">
                <a14:useLocalDpi xmlns:a14="http://schemas.microsoft.com/office/drawing/2010/main" val="0"/>
              </a:ext>
            </a:extLst>
          </a:blip>
          <a:srcRect/>
          <a:stretch/>
        </p:blipFill>
        <p:spPr bwMode="auto">
          <a:xfrm>
            <a:off x="7232835" y="4072440"/>
            <a:ext cx="2730687" cy="2048776"/>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542663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Market Segments We Serve</a:t>
            </a:r>
          </a:p>
        </p:txBody>
      </p:sp>
      <p:sp>
        <p:nvSpPr>
          <p:cNvPr id="4" name="Slide Number Placeholder 3"/>
          <p:cNvSpPr>
            <a:spLocks noGrp="1"/>
          </p:cNvSpPr>
          <p:nvPr>
            <p:ph type="sldNum" sz="quarter" idx="12"/>
          </p:nvPr>
        </p:nvSpPr>
        <p:spPr/>
        <p:txBody>
          <a:bodyPr/>
          <a:lstStyle/>
          <a:p>
            <a:fld id="{511E60E2-5F03-4AD1-8874-AA9ACC93B38D}" type="slidenum">
              <a:rPr lang="en-US" smtClean="0"/>
              <a:t>15</a:t>
            </a:fld>
            <a:endParaRPr lang="en-US"/>
          </a:p>
        </p:txBody>
      </p:sp>
      <p:grpSp>
        <p:nvGrpSpPr>
          <p:cNvPr id="10" name="Group 9">
            <a:extLst>
              <a:ext uri="{FF2B5EF4-FFF2-40B4-BE49-F238E27FC236}">
                <a16:creationId xmlns:a16="http://schemas.microsoft.com/office/drawing/2014/main" id="{43AECC78-3AF4-4C24-B6BD-A55A99C2286E}"/>
              </a:ext>
            </a:extLst>
          </p:cNvPr>
          <p:cNvGrpSpPr/>
          <p:nvPr/>
        </p:nvGrpSpPr>
        <p:grpSpPr>
          <a:xfrm>
            <a:off x="1842343" y="941220"/>
            <a:ext cx="2564895" cy="1675049"/>
            <a:chOff x="288471" y="885233"/>
            <a:chExt cx="2564895" cy="1675049"/>
          </a:xfrm>
        </p:grpSpPr>
        <p:pic>
          <p:nvPicPr>
            <p:cNvPr id="3" name="Picture 2">
              <a:extLst>
                <a:ext uri="{FF2B5EF4-FFF2-40B4-BE49-F238E27FC236}">
                  <a16:creationId xmlns:a16="http://schemas.microsoft.com/office/drawing/2014/main" id="{08F30107-E662-472F-9AF2-1A2C2A4E9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71" y="885233"/>
              <a:ext cx="2564895"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054F12A6-8470-4DA5-9A41-BEAC444B42CA}"/>
                </a:ext>
              </a:extLst>
            </p:cNvPr>
            <p:cNvSpPr txBox="1"/>
            <p:nvPr/>
          </p:nvSpPr>
          <p:spPr>
            <a:xfrm>
              <a:off x="294777" y="1903692"/>
              <a:ext cx="2552282" cy="656590"/>
            </a:xfrm>
            <a:prstGeom prst="rect">
              <a:avLst/>
            </a:prstGeom>
            <a:noFill/>
          </p:spPr>
          <p:txBody>
            <a:bodyPr wrap="squar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Automotive</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Transportation</a:t>
              </a:r>
            </a:p>
          </p:txBody>
        </p:sp>
      </p:grpSp>
      <p:grpSp>
        <p:nvGrpSpPr>
          <p:cNvPr id="22" name="Group 21">
            <a:extLst>
              <a:ext uri="{FF2B5EF4-FFF2-40B4-BE49-F238E27FC236}">
                <a16:creationId xmlns:a16="http://schemas.microsoft.com/office/drawing/2014/main" id="{F2D8553D-B2C7-45A1-B146-F8315DACEDFC}"/>
              </a:ext>
            </a:extLst>
          </p:cNvPr>
          <p:cNvGrpSpPr/>
          <p:nvPr/>
        </p:nvGrpSpPr>
        <p:grpSpPr>
          <a:xfrm>
            <a:off x="4811414" y="942992"/>
            <a:ext cx="2569175" cy="1673277"/>
            <a:chOff x="3287413" y="887005"/>
            <a:chExt cx="2569175" cy="1673277"/>
          </a:xfrm>
        </p:grpSpPr>
        <p:pic>
          <p:nvPicPr>
            <p:cNvPr id="6" name="Picture 5" descr="A picture containing text&#10;&#10;Description automatically generated">
              <a:extLst>
                <a:ext uri="{FF2B5EF4-FFF2-40B4-BE49-F238E27FC236}">
                  <a16:creationId xmlns:a16="http://schemas.microsoft.com/office/drawing/2014/main" id="{4B907F16-5FCA-4D46-8365-0211FE30E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7413" y="887005"/>
              <a:ext cx="2569175"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91E606E5-8715-448B-89AA-44F63B6FB6AF}"/>
                </a:ext>
              </a:extLst>
            </p:cNvPr>
            <p:cNvSpPr txBox="1"/>
            <p:nvPr/>
          </p:nvSpPr>
          <p:spPr>
            <a:xfrm>
              <a:off x="3369418" y="1903692"/>
              <a:ext cx="2405164" cy="656590"/>
            </a:xfrm>
            <a:prstGeom prst="rect">
              <a:avLst/>
            </a:prstGeom>
            <a:noFill/>
          </p:spPr>
          <p:txBody>
            <a:bodyPr wrap="squar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Biomedical</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Health</a:t>
              </a:r>
            </a:p>
          </p:txBody>
        </p:sp>
      </p:grpSp>
      <p:grpSp>
        <p:nvGrpSpPr>
          <p:cNvPr id="12" name="Group 11">
            <a:extLst>
              <a:ext uri="{FF2B5EF4-FFF2-40B4-BE49-F238E27FC236}">
                <a16:creationId xmlns:a16="http://schemas.microsoft.com/office/drawing/2014/main" id="{7308EABE-BCE7-4188-941A-D369EE1144E5}"/>
              </a:ext>
            </a:extLst>
          </p:cNvPr>
          <p:cNvGrpSpPr/>
          <p:nvPr/>
        </p:nvGrpSpPr>
        <p:grpSpPr>
          <a:xfrm>
            <a:off x="7799990" y="940522"/>
            <a:ext cx="2563211" cy="1675747"/>
            <a:chOff x="6203829" y="884535"/>
            <a:chExt cx="2563211" cy="1675747"/>
          </a:xfrm>
        </p:grpSpPr>
        <p:pic>
          <p:nvPicPr>
            <p:cNvPr id="9" name="Picture 8" descr="Diagram&#10;&#10;Description automatically generated">
              <a:extLst>
                <a:ext uri="{FF2B5EF4-FFF2-40B4-BE49-F238E27FC236}">
                  <a16:creationId xmlns:a16="http://schemas.microsoft.com/office/drawing/2014/main" id="{D3B3F915-C4EF-47C6-9940-713190E45D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3829" y="884535"/>
              <a:ext cx="2563211"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5E1E0210-8B69-4DE8-A052-A19EC9FCC07C}"/>
                </a:ext>
              </a:extLst>
            </p:cNvPr>
            <p:cNvSpPr txBox="1"/>
            <p:nvPr/>
          </p:nvSpPr>
          <p:spPr>
            <a:xfrm>
              <a:off x="6221105" y="1903692"/>
              <a:ext cx="2528658" cy="656590"/>
            </a:xfrm>
            <a:prstGeom prst="rect">
              <a:avLst/>
            </a:prstGeom>
            <a:noFill/>
          </p:spPr>
          <p:txBody>
            <a:bodyPr wrap="squar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Chemistry</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Materials</a:t>
              </a:r>
            </a:p>
          </p:txBody>
        </p:sp>
      </p:grpSp>
      <p:grpSp>
        <p:nvGrpSpPr>
          <p:cNvPr id="2" name="Group 1">
            <a:extLst>
              <a:ext uri="{FF2B5EF4-FFF2-40B4-BE49-F238E27FC236}">
                <a16:creationId xmlns:a16="http://schemas.microsoft.com/office/drawing/2014/main" id="{9C7E3BCD-F045-456C-80DF-D081C408C1D4}"/>
              </a:ext>
            </a:extLst>
          </p:cNvPr>
          <p:cNvGrpSpPr/>
          <p:nvPr/>
        </p:nvGrpSpPr>
        <p:grpSpPr>
          <a:xfrm>
            <a:off x="1842343" y="2737149"/>
            <a:ext cx="2564895" cy="1669473"/>
            <a:chOff x="252238" y="2755810"/>
            <a:chExt cx="2564895" cy="1669473"/>
          </a:xfrm>
        </p:grpSpPr>
        <p:pic>
          <p:nvPicPr>
            <p:cNvPr id="11" name="Picture 10" descr="A picture containing text, laser&#10;&#10;Description automatically generated">
              <a:extLst>
                <a:ext uri="{FF2B5EF4-FFF2-40B4-BE49-F238E27FC236}">
                  <a16:creationId xmlns:a16="http://schemas.microsoft.com/office/drawing/2014/main" id="{2DA0BA8E-7C78-47AA-BA6C-DBA1117F3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238" y="2755810"/>
              <a:ext cx="2564895"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AA39D8E1-23D1-4F8B-9563-8D891678C4DD}"/>
                </a:ext>
              </a:extLst>
            </p:cNvPr>
            <p:cNvSpPr txBox="1"/>
            <p:nvPr/>
          </p:nvSpPr>
          <p:spPr>
            <a:xfrm>
              <a:off x="892522" y="3768693"/>
              <a:ext cx="1284326" cy="656590"/>
            </a:xfrm>
            <a:prstGeom prst="rect">
              <a:avLst/>
            </a:prstGeom>
            <a:noFill/>
          </p:spPr>
          <p:txBody>
            <a:bodyPr wrap="non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Defense</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Security</a:t>
              </a:r>
            </a:p>
          </p:txBody>
        </p:sp>
      </p:grpSp>
      <p:grpSp>
        <p:nvGrpSpPr>
          <p:cNvPr id="19" name="Group 18">
            <a:extLst>
              <a:ext uri="{FF2B5EF4-FFF2-40B4-BE49-F238E27FC236}">
                <a16:creationId xmlns:a16="http://schemas.microsoft.com/office/drawing/2014/main" id="{742DF031-CC9E-4F81-A70D-C35452661033}"/>
              </a:ext>
            </a:extLst>
          </p:cNvPr>
          <p:cNvGrpSpPr/>
          <p:nvPr/>
        </p:nvGrpSpPr>
        <p:grpSpPr>
          <a:xfrm>
            <a:off x="4814394" y="2736450"/>
            <a:ext cx="2563215" cy="1679502"/>
            <a:chOff x="3290393" y="2624478"/>
            <a:chExt cx="2563215" cy="1679502"/>
          </a:xfrm>
        </p:grpSpPr>
        <p:pic>
          <p:nvPicPr>
            <p:cNvPr id="14" name="Picture 13">
              <a:extLst>
                <a:ext uri="{FF2B5EF4-FFF2-40B4-BE49-F238E27FC236}">
                  <a16:creationId xmlns:a16="http://schemas.microsoft.com/office/drawing/2014/main" id="{89E6B04B-EF63-486E-B587-130CC4D6A4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0393" y="2624478"/>
              <a:ext cx="2563215"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7E5DF15F-A437-463A-81B7-EB70A5F4B3F4}"/>
                </a:ext>
              </a:extLst>
            </p:cNvPr>
            <p:cNvSpPr txBox="1"/>
            <p:nvPr/>
          </p:nvSpPr>
          <p:spPr>
            <a:xfrm>
              <a:off x="4048459" y="3647390"/>
              <a:ext cx="1047082" cy="656590"/>
            </a:xfrm>
            <a:prstGeom prst="rect">
              <a:avLst/>
            </a:prstGeom>
            <a:noFill/>
          </p:spPr>
          <p:txBody>
            <a:bodyPr wrap="non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Earth</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Space</a:t>
              </a:r>
            </a:p>
          </p:txBody>
        </p:sp>
      </p:grpSp>
      <p:grpSp>
        <p:nvGrpSpPr>
          <p:cNvPr id="13" name="Group 12">
            <a:extLst>
              <a:ext uri="{FF2B5EF4-FFF2-40B4-BE49-F238E27FC236}">
                <a16:creationId xmlns:a16="http://schemas.microsoft.com/office/drawing/2014/main" id="{B864E922-D35E-4173-A9CD-8521DDC89128}"/>
              </a:ext>
            </a:extLst>
          </p:cNvPr>
          <p:cNvGrpSpPr/>
          <p:nvPr/>
        </p:nvGrpSpPr>
        <p:grpSpPr>
          <a:xfrm>
            <a:off x="7787676" y="2738923"/>
            <a:ext cx="2569174" cy="1667699"/>
            <a:chOff x="6172659" y="2757584"/>
            <a:chExt cx="2569174" cy="1667699"/>
          </a:xfrm>
        </p:grpSpPr>
        <p:pic>
          <p:nvPicPr>
            <p:cNvPr id="16" name="Picture 15" descr="A picture containing graphical user interface&#10;&#10;Description automatically generated">
              <a:extLst>
                <a:ext uri="{FF2B5EF4-FFF2-40B4-BE49-F238E27FC236}">
                  <a16:creationId xmlns:a16="http://schemas.microsoft.com/office/drawing/2014/main" id="{9090CA45-6697-42A5-A8C6-7D1906030B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659" y="2757584"/>
              <a:ext cx="2569174"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32" name="TextBox 31">
              <a:extLst>
                <a:ext uri="{FF2B5EF4-FFF2-40B4-BE49-F238E27FC236}">
                  <a16:creationId xmlns:a16="http://schemas.microsoft.com/office/drawing/2014/main" id="{B136C9FF-59D6-4A62-869C-3EB21D969C10}"/>
                </a:ext>
              </a:extLst>
            </p:cNvPr>
            <p:cNvSpPr txBox="1"/>
            <p:nvPr/>
          </p:nvSpPr>
          <p:spPr>
            <a:xfrm>
              <a:off x="6607526" y="3768693"/>
              <a:ext cx="1699440" cy="656590"/>
            </a:xfrm>
            <a:prstGeom prst="rect">
              <a:avLst/>
            </a:prstGeom>
            <a:noFill/>
          </p:spPr>
          <p:txBody>
            <a:bodyPr wrap="non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Electronics</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Automation</a:t>
              </a:r>
            </a:p>
          </p:txBody>
        </p:sp>
      </p:grpSp>
      <p:grpSp>
        <p:nvGrpSpPr>
          <p:cNvPr id="15" name="Group 14">
            <a:extLst>
              <a:ext uri="{FF2B5EF4-FFF2-40B4-BE49-F238E27FC236}">
                <a16:creationId xmlns:a16="http://schemas.microsoft.com/office/drawing/2014/main" id="{9694DEA1-1258-44AC-9FE7-1246542B1E8E}"/>
              </a:ext>
            </a:extLst>
          </p:cNvPr>
          <p:cNvGrpSpPr/>
          <p:nvPr/>
        </p:nvGrpSpPr>
        <p:grpSpPr>
          <a:xfrm>
            <a:off x="3330072" y="4511495"/>
            <a:ext cx="2564892" cy="1672534"/>
            <a:chOff x="1610121" y="4614136"/>
            <a:chExt cx="2564892" cy="1672534"/>
          </a:xfrm>
        </p:grpSpPr>
        <p:pic>
          <p:nvPicPr>
            <p:cNvPr id="18" name="Picture 17">
              <a:extLst>
                <a:ext uri="{FF2B5EF4-FFF2-40B4-BE49-F238E27FC236}">
                  <a16:creationId xmlns:a16="http://schemas.microsoft.com/office/drawing/2014/main" id="{5C3141BB-D147-48F1-93E4-A0F85364C9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0121" y="4614136"/>
              <a:ext cx="2564892"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103B6D8A-F1FB-4691-988F-76E5CC41B870}"/>
                </a:ext>
              </a:extLst>
            </p:cNvPr>
            <p:cNvSpPr txBox="1"/>
            <p:nvPr/>
          </p:nvSpPr>
          <p:spPr>
            <a:xfrm>
              <a:off x="1996103" y="5630080"/>
              <a:ext cx="1792928" cy="656590"/>
            </a:xfrm>
            <a:prstGeom prst="rect">
              <a:avLst/>
            </a:prstGeom>
            <a:noFill/>
          </p:spPr>
          <p:txBody>
            <a:bodyPr wrap="non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Energy</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Environment</a:t>
              </a:r>
            </a:p>
          </p:txBody>
        </p:sp>
      </p:grpSp>
      <p:grpSp>
        <p:nvGrpSpPr>
          <p:cNvPr id="17" name="Group 16">
            <a:extLst>
              <a:ext uri="{FF2B5EF4-FFF2-40B4-BE49-F238E27FC236}">
                <a16:creationId xmlns:a16="http://schemas.microsoft.com/office/drawing/2014/main" id="{C1DF31DD-2E9A-46B8-BB26-597561833007}"/>
              </a:ext>
            </a:extLst>
          </p:cNvPr>
          <p:cNvGrpSpPr/>
          <p:nvPr/>
        </p:nvGrpSpPr>
        <p:grpSpPr>
          <a:xfrm>
            <a:off x="6307685" y="4513270"/>
            <a:ext cx="2569174" cy="1677966"/>
            <a:chOff x="4746361" y="4615911"/>
            <a:chExt cx="2569174" cy="1677966"/>
          </a:xfrm>
        </p:grpSpPr>
        <p:pic>
          <p:nvPicPr>
            <p:cNvPr id="20" name="Picture 19" descr="A picture containing microscope, device, equipment, miller&#10;&#10;Description automatically generated">
              <a:extLst>
                <a:ext uri="{FF2B5EF4-FFF2-40B4-BE49-F238E27FC236}">
                  <a16:creationId xmlns:a16="http://schemas.microsoft.com/office/drawing/2014/main" id="{FA2F9B14-BB01-49F1-B5EF-27C7179823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6361" y="4615911"/>
              <a:ext cx="2569174" cy="1005840"/>
            </a:xfrm>
            <a:prstGeom prst="rect">
              <a:avLst/>
            </a:prstGeom>
            <a:ln w="12700">
              <a:solidFill>
                <a:schemeClr val="bg1"/>
              </a:solidFill>
            </a:ln>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CF51A8A5-FD56-48F0-9AAA-6B48FE7D998D}"/>
                </a:ext>
              </a:extLst>
            </p:cNvPr>
            <p:cNvSpPr txBox="1"/>
            <p:nvPr/>
          </p:nvSpPr>
          <p:spPr>
            <a:xfrm>
              <a:off x="5137755" y="5637287"/>
              <a:ext cx="1786386" cy="656590"/>
            </a:xfrm>
            <a:prstGeom prst="rect">
              <a:avLst/>
            </a:prstGeom>
            <a:noFill/>
          </p:spPr>
          <p:txBody>
            <a:bodyPr wrap="none" rtlCol="0">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Manufacturing</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&amp; Construction</a:t>
              </a:r>
            </a:p>
          </p:txBody>
        </p:sp>
      </p:grpSp>
      <p:sp>
        <p:nvSpPr>
          <p:cNvPr id="25" name="Rectangle 24">
            <a:extLst>
              <a:ext uri="{FF2B5EF4-FFF2-40B4-BE49-F238E27FC236}">
                <a16:creationId xmlns:a16="http://schemas.microsoft.com/office/drawing/2014/main" id="{53165D3B-DA6B-446D-B5D7-63AB7A3F47BB}"/>
              </a:ext>
            </a:extLst>
          </p:cNvPr>
          <p:cNvSpPr/>
          <p:nvPr/>
        </p:nvSpPr>
        <p:spPr>
          <a:xfrm>
            <a:off x="1468304" y="3676974"/>
            <a:ext cx="8853320" cy="81828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81035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250"/>
                            </p:stCondLst>
                            <p:childTnLst>
                              <p:par>
                                <p:cTn id="9" presetID="10" presetClass="entr" presetSubtype="0"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2500"/>
                            </p:stCondLst>
                            <p:childTnLst>
                              <p:par>
                                <p:cTn id="13" presetID="10" presetClass="entr" presetSubtype="0" fill="hold" nodeType="after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750"/>
                            </p:stCondLst>
                            <p:childTnLst>
                              <p:par>
                                <p:cTn id="17" presetID="10" presetClass="entr" presetSubtype="0" fill="hold" nodeType="after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5000"/>
                            </p:stCondLst>
                            <p:childTnLst>
                              <p:par>
                                <p:cTn id="21" presetID="10" presetClass="entr" presetSubtype="0"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6250"/>
                            </p:stCondLst>
                            <p:childTnLst>
                              <p:par>
                                <p:cTn id="25" presetID="10" presetClass="entr" presetSubtype="0" fill="hold" nodeType="afterEffect">
                                  <p:stCondLst>
                                    <p:cond delay="2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7500"/>
                            </p:stCondLst>
                            <p:childTnLst>
                              <p:par>
                                <p:cTn id="29" presetID="10" presetClass="entr" presetSubtype="0" fill="hold" nodeType="after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67802" y="-19494"/>
            <a:ext cx="8686800" cy="751442"/>
          </a:xfrm>
        </p:spPr>
        <p:txBody>
          <a:bodyPr>
            <a:normAutofit/>
          </a:bodyPr>
          <a:lstStyle/>
          <a:p>
            <a:r>
              <a:rPr lang="en-US" dirty="0"/>
              <a:t>Electronics &amp; Automation</a:t>
            </a:r>
          </a:p>
        </p:txBody>
      </p:sp>
      <p:sp>
        <p:nvSpPr>
          <p:cNvPr id="4" name="Slide Number Placeholder 3"/>
          <p:cNvSpPr>
            <a:spLocks noGrp="1"/>
          </p:cNvSpPr>
          <p:nvPr>
            <p:ph type="sldNum" sz="quarter" idx="12"/>
          </p:nvPr>
        </p:nvSpPr>
        <p:spPr/>
        <p:txBody>
          <a:bodyPr/>
          <a:lstStyle/>
          <a:p>
            <a:fld id="{511E60E2-5F03-4AD1-8874-AA9ACC93B38D}" type="slidenum">
              <a:rPr lang="en-US" smtClean="0"/>
              <a:pPr/>
              <a:t>16</a:t>
            </a:fld>
            <a:endParaRPr lang="en-US" dirty="0"/>
          </a:p>
        </p:txBody>
      </p:sp>
      <p:sp>
        <p:nvSpPr>
          <p:cNvPr id="24" name="Content Placeholder 10">
            <a:extLst>
              <a:ext uri="{FF2B5EF4-FFF2-40B4-BE49-F238E27FC236}">
                <a16:creationId xmlns:a16="http://schemas.microsoft.com/office/drawing/2014/main" id="{DE9AA018-0C69-4E63-9525-F603F68014A7}"/>
              </a:ext>
            </a:extLst>
          </p:cNvPr>
          <p:cNvSpPr txBox="1">
            <a:spLocks/>
          </p:cNvSpPr>
          <p:nvPr/>
        </p:nvSpPr>
        <p:spPr>
          <a:xfrm>
            <a:off x="1855788" y="5010957"/>
            <a:ext cx="8686800" cy="1134214"/>
          </a:xfrm>
          <a:prstGeom prst="rect">
            <a:avLst/>
          </a:prstGeom>
        </p:spPr>
        <p:txBody>
          <a:bodyPr rtlCol="0"/>
          <a:lstStyle>
            <a:lvl1pPr marL="228600" indent="-228600" algn="l" defTabSz="914400" rtl="0" eaLnBrk="1" latinLnBrk="0" hangingPunct="1">
              <a:spcBef>
                <a:spcPct val="20000"/>
              </a:spcBef>
              <a:buFont typeface="Wingdings" panose="05000000000000000000" pitchFamily="2" charset="2"/>
              <a:buChar char="§"/>
              <a:defRPr sz="2400" b="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1pPr>
            <a:lvl2pPr marL="742950" indent="-285750" algn="l" defTabSz="914400" rtl="0" eaLnBrk="1" latinLnBrk="0" hangingPunct="1">
              <a:lnSpc>
                <a:spcPts val="2600"/>
              </a:lnSpc>
              <a:spcBef>
                <a:spcPct val="20000"/>
              </a:spcBef>
              <a:buFont typeface="Arial" panose="020B0604020202020204" pitchFamily="34" charset="0"/>
              <a:buChar char="–"/>
              <a:defRPr sz="220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2pPr>
            <a:lvl3pPr marL="1082675" indent="-168275" algn="l" defTabSz="914400" rtl="0" eaLnBrk="1" latinLnBrk="0" hangingPunct="1">
              <a:lnSpc>
                <a:spcPts val="2200"/>
              </a:lnSpc>
              <a:spcBef>
                <a:spcPct val="20000"/>
              </a:spcBef>
              <a:buFont typeface="Arial" panose="020B0604020202020204" pitchFamily="34" charset="0"/>
              <a:buChar char="•"/>
              <a:defRPr sz="200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nSpc>
                <a:spcPts val="1500"/>
              </a:lnSpc>
              <a:spcBef>
                <a:spcPts val="0"/>
              </a:spcBef>
              <a:buNone/>
              <a:defRPr/>
            </a:pPr>
            <a:r>
              <a:rPr lang="en-US" sz="1300" i="1" dirty="0">
                <a:effectLst/>
                <a:latin typeface="Arial" panose="020B0604020202020204" pitchFamily="34" charset="0"/>
                <a:cs typeface="Arial" panose="020B0604020202020204" pitchFamily="34" charset="0"/>
              </a:rPr>
              <a:t>We use advanced computer tools and electronics to develop innovative solutions for difficult technical challenges.</a:t>
            </a:r>
            <a:br>
              <a:rPr lang="en-US" sz="1300" i="1" dirty="0">
                <a:effectLst/>
                <a:latin typeface="Arial" panose="020B0604020202020204" pitchFamily="34" charset="0"/>
                <a:cs typeface="Arial" panose="020B0604020202020204" pitchFamily="34" charset="0"/>
              </a:rPr>
            </a:br>
            <a:r>
              <a:rPr lang="en-US" sz="1300" i="1" dirty="0">
                <a:effectLst/>
                <a:latin typeface="Arial" panose="020B0604020202020204" pitchFamily="34" charset="0"/>
                <a:cs typeface="Arial" panose="020B0604020202020204" pitchFamily="34" charset="0"/>
              </a:rPr>
              <a:t>We design and develop custom software programs to meet specific client needs. We license a number of our advanced software programs. We design and implement software products, intelligent transportation systems, automated manufacturing systems, industrial engineering solutions and communications electronics for government and industry clients. Our programs are used in operations and maintenance for military and commercial manned aircraft, unmanned aerial vehicles and training systems..</a:t>
            </a:r>
          </a:p>
        </p:txBody>
      </p:sp>
      <p:pic>
        <p:nvPicPr>
          <p:cNvPr id="6" name="Picture 2">
            <a:extLst>
              <a:ext uri="{FF2B5EF4-FFF2-40B4-BE49-F238E27FC236}">
                <a16:creationId xmlns:a16="http://schemas.microsoft.com/office/drawing/2014/main" id="{6DD3756C-0448-4EC0-BC3F-83B538329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008956" y="2287322"/>
            <a:ext cx="2589780" cy="1666571"/>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CE51CD9B-3A3F-454E-99B5-B14F7B0F6E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46"/>
          <a:stretch/>
        </p:blipFill>
        <p:spPr bwMode="auto">
          <a:xfrm>
            <a:off x="2963017" y="1001589"/>
            <a:ext cx="2417029" cy="1443032"/>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7D2F0E2-3C27-49CD-A3FF-BE02D4F65E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397635" y="3011413"/>
            <a:ext cx="2496152" cy="1874590"/>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4989FB-A961-42AD-B822-77BEE2AD590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993364" y="809843"/>
            <a:ext cx="1904073" cy="2954956"/>
          </a:xfrm>
          <a:prstGeom prst="rect">
            <a:avLst/>
          </a:prstGeom>
          <a:ln w="1905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492BD1A-E113-4020-AA94-815B250559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732"/>
          <a:stretch/>
        </p:blipFill>
        <p:spPr>
          <a:xfrm>
            <a:off x="7749438" y="2135659"/>
            <a:ext cx="2426573" cy="2586682"/>
          </a:xfrm>
          <a:prstGeom prst="rect">
            <a:avLst/>
          </a:prstGeom>
          <a:ln w="19050">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64CD55C-2D0A-4EE7-A4DE-3CA30A486FB1}"/>
              </a:ext>
            </a:extLst>
          </p:cNvPr>
          <p:cNvSpPr txBox="1"/>
          <p:nvPr/>
        </p:nvSpPr>
        <p:spPr>
          <a:xfrm>
            <a:off x="4393570" y="3001089"/>
            <a:ext cx="242374" cy="215444"/>
          </a:xfrm>
          <a:prstGeom prst="rect">
            <a:avLst/>
          </a:prstGeom>
          <a:noFill/>
        </p:spPr>
        <p:txBody>
          <a:bodyPr wrap="square" rtlCol="0">
            <a:spAutoFit/>
          </a:bodyPr>
          <a:lstStyle/>
          <a:p>
            <a:pPr algn="ctr"/>
            <a:r>
              <a:rPr lang="en-US" sz="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5" name="TextBox 14">
            <a:extLst>
              <a:ext uri="{FF2B5EF4-FFF2-40B4-BE49-F238E27FC236}">
                <a16:creationId xmlns:a16="http://schemas.microsoft.com/office/drawing/2014/main" id="{41D7ACDB-4E82-4B07-8784-F736CEA57553}"/>
              </a:ext>
            </a:extLst>
          </p:cNvPr>
          <p:cNvSpPr txBox="1"/>
          <p:nvPr/>
        </p:nvSpPr>
        <p:spPr>
          <a:xfrm>
            <a:off x="2963132" y="985741"/>
            <a:ext cx="242374" cy="215444"/>
          </a:xfrm>
          <a:prstGeom prst="rect">
            <a:avLst/>
          </a:prstGeom>
          <a:noFill/>
        </p:spPr>
        <p:txBody>
          <a:bodyPr wrap="square" rtlCol="0">
            <a:spAutoFit/>
          </a:bodyPr>
          <a:lstStyle/>
          <a:p>
            <a:pPr algn="ctr"/>
            <a:r>
              <a:rPr lang="en-US" sz="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8D82CBE9-5940-4FBF-A597-7F84501CDEB7}"/>
              </a:ext>
            </a:extLst>
          </p:cNvPr>
          <p:cNvSpPr txBox="1"/>
          <p:nvPr/>
        </p:nvSpPr>
        <p:spPr>
          <a:xfrm>
            <a:off x="7745769" y="4511608"/>
            <a:ext cx="242374" cy="215444"/>
          </a:xfrm>
          <a:prstGeom prst="rect">
            <a:avLst/>
          </a:prstGeom>
          <a:noFill/>
        </p:spPr>
        <p:txBody>
          <a:bodyPr wrap="square" rtlCol="0">
            <a:spAutoFit/>
          </a:bodyPr>
          <a:lstStyle/>
          <a:p>
            <a:pPr algn="ctr"/>
            <a:r>
              <a:rPr lang="en-US" sz="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9E84903F-7237-488A-9F01-C9D8F5FF138B}"/>
              </a:ext>
            </a:extLst>
          </p:cNvPr>
          <p:cNvSpPr txBox="1"/>
          <p:nvPr/>
        </p:nvSpPr>
        <p:spPr>
          <a:xfrm>
            <a:off x="1997328" y="2287321"/>
            <a:ext cx="242374" cy="215444"/>
          </a:xfrm>
          <a:prstGeom prst="rect">
            <a:avLst/>
          </a:prstGeom>
          <a:noFill/>
        </p:spPr>
        <p:txBody>
          <a:bodyPr wrap="square" rtlCol="0">
            <a:spAutoFit/>
          </a:bodyPr>
          <a:lstStyle/>
          <a:p>
            <a:pPr algn="ctr"/>
            <a:r>
              <a:rPr lang="en-US" sz="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E44892F1-EA67-433E-A6C6-C26E56F23762}"/>
              </a:ext>
            </a:extLst>
          </p:cNvPr>
          <p:cNvSpPr txBox="1"/>
          <p:nvPr/>
        </p:nvSpPr>
        <p:spPr>
          <a:xfrm>
            <a:off x="5984148" y="809843"/>
            <a:ext cx="242374" cy="215444"/>
          </a:xfrm>
          <a:prstGeom prst="rect">
            <a:avLst/>
          </a:prstGeom>
          <a:noFill/>
        </p:spPr>
        <p:txBody>
          <a:bodyPr wrap="square" rtlCol="0">
            <a:spAutoFit/>
          </a:bodyPr>
          <a:lstStyle/>
          <a:p>
            <a:pPr algn="ctr"/>
            <a:r>
              <a:rPr lang="en-US" sz="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91014814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Manufacturing &amp; Construction</a:t>
            </a:r>
          </a:p>
        </p:txBody>
      </p:sp>
      <p:sp>
        <p:nvSpPr>
          <p:cNvPr id="4" name="Slide Number Placeholder 3"/>
          <p:cNvSpPr>
            <a:spLocks noGrp="1"/>
          </p:cNvSpPr>
          <p:nvPr>
            <p:ph type="sldNum" sz="quarter" idx="12"/>
          </p:nvPr>
        </p:nvSpPr>
        <p:spPr/>
        <p:txBody>
          <a:bodyPr/>
          <a:lstStyle/>
          <a:p>
            <a:fld id="{511E60E2-5F03-4AD1-8874-AA9ACC93B38D}" type="slidenum">
              <a:rPr lang="en-US" smtClean="0"/>
              <a:pPr/>
              <a:t>17</a:t>
            </a:fld>
            <a:endParaRPr lang="en-US" dirty="0"/>
          </a:p>
        </p:txBody>
      </p:sp>
      <p:sp>
        <p:nvSpPr>
          <p:cNvPr id="24" name="Content Placeholder 10">
            <a:extLst>
              <a:ext uri="{FF2B5EF4-FFF2-40B4-BE49-F238E27FC236}">
                <a16:creationId xmlns:a16="http://schemas.microsoft.com/office/drawing/2014/main" id="{DE9AA018-0C69-4E63-9525-F603F68014A7}"/>
              </a:ext>
            </a:extLst>
          </p:cNvPr>
          <p:cNvSpPr txBox="1">
            <a:spLocks/>
          </p:cNvSpPr>
          <p:nvPr/>
        </p:nvSpPr>
        <p:spPr>
          <a:xfrm>
            <a:off x="1855788" y="5001118"/>
            <a:ext cx="8686800" cy="1183375"/>
          </a:xfrm>
          <a:prstGeom prst="rect">
            <a:avLst/>
          </a:prstGeom>
        </p:spPr>
        <p:txBody>
          <a:bodyPr rtlCol="0"/>
          <a:lstStyle>
            <a:lvl1pPr marL="228600" indent="-228600" algn="l" defTabSz="914400" rtl="0" eaLnBrk="1" latinLnBrk="0" hangingPunct="1">
              <a:spcBef>
                <a:spcPct val="20000"/>
              </a:spcBef>
              <a:buFont typeface="Wingdings" panose="05000000000000000000" pitchFamily="2" charset="2"/>
              <a:buChar char="§"/>
              <a:defRPr sz="2400" b="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1pPr>
            <a:lvl2pPr marL="742950" indent="-285750" algn="l" defTabSz="914400" rtl="0" eaLnBrk="1" latinLnBrk="0" hangingPunct="1">
              <a:lnSpc>
                <a:spcPts val="2600"/>
              </a:lnSpc>
              <a:spcBef>
                <a:spcPct val="20000"/>
              </a:spcBef>
              <a:buFont typeface="Arial" panose="020B0604020202020204" pitchFamily="34" charset="0"/>
              <a:buChar char="–"/>
              <a:defRPr sz="220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2pPr>
            <a:lvl3pPr marL="1082675" indent="-168275" algn="l" defTabSz="914400" rtl="0" eaLnBrk="1" latinLnBrk="0" hangingPunct="1">
              <a:lnSpc>
                <a:spcPts val="2200"/>
              </a:lnSpc>
              <a:spcBef>
                <a:spcPct val="20000"/>
              </a:spcBef>
              <a:buFont typeface="Arial" panose="020B0604020202020204" pitchFamily="34" charset="0"/>
              <a:buChar char="•"/>
              <a:defRPr sz="2000" kern="1200" baseline="0">
                <a:solidFill>
                  <a:schemeClr val="bg1"/>
                </a:solidFill>
                <a:effectLst>
                  <a:outerShdw blurRad="38100" dist="38100" dir="2700000" algn="tl">
                    <a:srgbClr val="000000">
                      <a:alpha val="43137"/>
                    </a:srgbClr>
                  </a:outerShdw>
                </a:effectLst>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nSpc>
                <a:spcPts val="1500"/>
              </a:lnSpc>
              <a:spcBef>
                <a:spcPts val="0"/>
              </a:spcBef>
              <a:buNone/>
              <a:defRPr/>
            </a:pPr>
            <a:r>
              <a:rPr lang="en-US" sz="1300" i="1" dirty="0">
                <a:effectLst/>
                <a:latin typeface="Arial" panose="020B0604020202020204" pitchFamily="34" charset="0"/>
                <a:cs typeface="Arial" panose="020B0604020202020204" pitchFamily="34" charset="0"/>
              </a:rPr>
              <a:t>Before going to market, industrial or commercial products must undergo a variety of tests to ensure they meet or exceed international standards for health, safety, and durability. SwRI is proud to play a significant role in helping develop innovative products through advanced science and applied technology. We provide technical services</a:t>
            </a:r>
          </a:p>
          <a:p>
            <a:pPr marL="57150" indent="0">
              <a:lnSpc>
                <a:spcPts val="1500"/>
              </a:lnSpc>
              <a:spcBef>
                <a:spcPts val="0"/>
              </a:spcBef>
              <a:buNone/>
              <a:defRPr/>
            </a:pPr>
            <a:r>
              <a:rPr lang="en-US" sz="1300" i="1" dirty="0">
                <a:effectLst/>
                <a:latin typeface="Arial" panose="020B0604020202020204" pitchFamily="34" charset="0"/>
                <a:cs typeface="Arial" panose="020B0604020202020204" pitchFamily="34" charset="0"/>
              </a:rPr>
              <a:t>and support across manufacturing supply chains for many industries. Our product assurance and failure analysis services give manufacturers deep capability to develop heavy-duty solutions and advanced materials that meet</a:t>
            </a:r>
          </a:p>
          <a:p>
            <a:pPr marL="57150" indent="0">
              <a:lnSpc>
                <a:spcPts val="1500"/>
              </a:lnSpc>
              <a:spcBef>
                <a:spcPts val="0"/>
              </a:spcBef>
              <a:buNone/>
              <a:defRPr/>
            </a:pPr>
            <a:r>
              <a:rPr lang="en-US" sz="1300" i="1" dirty="0">
                <a:effectLst/>
                <a:latin typeface="Arial" panose="020B0604020202020204" pitchFamily="34" charset="0"/>
                <a:cs typeface="Arial" panose="020B0604020202020204" pitchFamily="34" charset="0"/>
              </a:rPr>
              <a:t>fire and construction standards.</a:t>
            </a:r>
          </a:p>
        </p:txBody>
      </p:sp>
      <p:pic>
        <p:nvPicPr>
          <p:cNvPr id="7" name="Picture 9">
            <a:extLst>
              <a:ext uri="{FF2B5EF4-FFF2-40B4-BE49-F238E27FC236}">
                <a16:creationId xmlns:a16="http://schemas.microsoft.com/office/drawing/2014/main" id="{02B66EB1-0A89-4E6B-A1EA-E3DBD64174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034" r="7034"/>
          <a:stretch/>
        </p:blipFill>
        <p:spPr bwMode="auto">
          <a:xfrm>
            <a:off x="2683097" y="835576"/>
            <a:ext cx="2417029" cy="1443032"/>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29C638D-8984-4A7B-803B-C73AB18718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029938" y="2112054"/>
            <a:ext cx="2815760" cy="1841839"/>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5D952AA-EC80-4DE0-92C8-7D263105B7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3971" b="13971"/>
          <a:stretch/>
        </p:blipFill>
        <p:spPr bwMode="auto">
          <a:xfrm>
            <a:off x="4663538" y="2969908"/>
            <a:ext cx="2580127" cy="1937656"/>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E3CE44-E945-4118-AFA4-D646763BCF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820"/>
          <a:stretch/>
        </p:blipFill>
        <p:spPr>
          <a:xfrm>
            <a:off x="6002694" y="1094696"/>
            <a:ext cx="2313992" cy="2334304"/>
          </a:xfrm>
          <a:prstGeom prst="rect">
            <a:avLst/>
          </a:prstGeom>
          <a:ln w="1905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9718C4A-1A33-4D05-BB39-7012D0D664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88" r="16254" b="1486"/>
          <a:stretch/>
        </p:blipFill>
        <p:spPr>
          <a:xfrm>
            <a:off x="8129908" y="1856883"/>
            <a:ext cx="2032155" cy="2865458"/>
          </a:xfrm>
          <a:prstGeom prst="rect">
            <a:avLst/>
          </a:prstGeom>
          <a:ln w="19050">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CF1D0984-3808-4281-8EEC-FB9C1A37CA01}"/>
              </a:ext>
            </a:extLst>
          </p:cNvPr>
          <p:cNvSpPr txBox="1"/>
          <p:nvPr/>
        </p:nvSpPr>
        <p:spPr>
          <a:xfrm>
            <a:off x="2662568" y="790480"/>
            <a:ext cx="242374" cy="215444"/>
          </a:xfrm>
          <a:prstGeom prst="rect">
            <a:avLst/>
          </a:prstGeom>
          <a:noFill/>
        </p:spPr>
        <p:txBody>
          <a:bodyPr wrap="square" rtlCol="0">
            <a:spAutoFit/>
          </a:bodyPr>
          <a:lstStyle/>
          <a:p>
            <a:pPr algn="ctr"/>
            <a:r>
              <a:rPr lang="en-US" sz="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2769A5DC-FD37-41D5-A4EE-AD92E49C058F}"/>
              </a:ext>
            </a:extLst>
          </p:cNvPr>
          <p:cNvSpPr txBox="1"/>
          <p:nvPr/>
        </p:nvSpPr>
        <p:spPr>
          <a:xfrm>
            <a:off x="2013087" y="2093219"/>
            <a:ext cx="242374"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AA167E1C-F5AF-401C-9031-4C1DD458C701}"/>
              </a:ext>
            </a:extLst>
          </p:cNvPr>
          <p:cNvSpPr txBox="1"/>
          <p:nvPr/>
        </p:nvSpPr>
        <p:spPr>
          <a:xfrm>
            <a:off x="4656328" y="2965003"/>
            <a:ext cx="242374"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cs typeface="Arial" panose="020B0604020202020204" pitchFamily="34" charset="0"/>
              </a:rPr>
              <a:t>3</a:t>
            </a:r>
          </a:p>
        </p:txBody>
      </p:sp>
      <p:sp>
        <p:nvSpPr>
          <p:cNvPr id="15" name="TextBox 14">
            <a:extLst>
              <a:ext uri="{FF2B5EF4-FFF2-40B4-BE49-F238E27FC236}">
                <a16:creationId xmlns:a16="http://schemas.microsoft.com/office/drawing/2014/main" id="{F74A92B3-7490-4D0F-A6E1-02555E92A9C8}"/>
              </a:ext>
            </a:extLst>
          </p:cNvPr>
          <p:cNvSpPr txBox="1"/>
          <p:nvPr/>
        </p:nvSpPr>
        <p:spPr>
          <a:xfrm>
            <a:off x="5993353" y="1083805"/>
            <a:ext cx="242374"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cs typeface="Arial" panose="020B0604020202020204" pitchFamily="34" charset="0"/>
              </a:rPr>
              <a:t>4</a:t>
            </a:r>
          </a:p>
        </p:txBody>
      </p:sp>
      <p:sp>
        <p:nvSpPr>
          <p:cNvPr id="16" name="TextBox 15">
            <a:extLst>
              <a:ext uri="{FF2B5EF4-FFF2-40B4-BE49-F238E27FC236}">
                <a16:creationId xmlns:a16="http://schemas.microsoft.com/office/drawing/2014/main" id="{F2439CFD-9425-4122-9F07-7036978A1E6D}"/>
              </a:ext>
            </a:extLst>
          </p:cNvPr>
          <p:cNvSpPr txBox="1"/>
          <p:nvPr/>
        </p:nvSpPr>
        <p:spPr>
          <a:xfrm>
            <a:off x="8124734" y="4516478"/>
            <a:ext cx="242374"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93828286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29"/>
            <a:ext cx="9144000" cy="6857143"/>
          </a:xfrm>
          <a:prstGeom prst="rect">
            <a:avLst/>
          </a:prstGeom>
        </p:spPr>
      </p:pic>
      <p:sp>
        <p:nvSpPr>
          <p:cNvPr id="2" name="Title 1"/>
          <p:cNvSpPr>
            <a:spLocks noGrp="1"/>
          </p:cNvSpPr>
          <p:nvPr>
            <p:ph type="title"/>
          </p:nvPr>
        </p:nvSpPr>
        <p:spPr>
          <a:xfrm>
            <a:off x="4110038" y="5715000"/>
            <a:ext cx="6318504" cy="521208"/>
          </a:xfrm>
        </p:spPr>
        <p:txBody>
          <a:bodyPr>
            <a:noAutofit/>
          </a:bodyPr>
          <a:lstStyle/>
          <a:p>
            <a:pPr algn="r"/>
            <a:r>
              <a:rPr lang="en-US" sz="2200" b="0" dirty="0">
                <a:latin typeface="Gill Sans Std" pitchFamily="34" charset="0"/>
              </a:rPr>
              <a:t>Advanced science. Applied technology.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558" y="5377949"/>
            <a:ext cx="6729984" cy="3387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598933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1E60E2-5F03-4AD1-8874-AA9ACC93B38D}" type="slidenum">
              <a:rPr lang="en-US" smtClean="0"/>
              <a:pPr/>
              <a:t>2</a:t>
            </a:fld>
            <a:endParaRPr lang="en-US" dirty="0"/>
          </a:p>
        </p:txBody>
      </p:sp>
      <p:pic>
        <p:nvPicPr>
          <p:cNvPr id="3" name="Picture 2">
            <a:extLst>
              <a:ext uri="{FF2B5EF4-FFF2-40B4-BE49-F238E27FC236}">
                <a16:creationId xmlns:a16="http://schemas.microsoft.com/office/drawing/2014/main" id="{20D36BDA-7174-EF42-78FA-46FBAA3D9042}"/>
              </a:ext>
            </a:extLst>
          </p:cNvPr>
          <p:cNvPicPr>
            <a:picLocks noChangeAspect="1"/>
          </p:cNvPicPr>
          <p:nvPr/>
        </p:nvPicPr>
        <p:blipFill>
          <a:blip r:embed="rId3" cstate="print">
            <a:extLst>
              <a:ext uri="{28A0092B-C50C-407E-A947-70E740481C1C}">
                <a14:useLocalDpi xmlns:a14="http://schemas.microsoft.com/office/drawing/2010/main" val="0"/>
              </a:ext>
            </a:extLst>
          </a:blip>
          <a:srcRect l="36" r="36"/>
          <a:stretch/>
        </p:blipFill>
        <p:spPr>
          <a:xfrm>
            <a:off x="1981200" y="649949"/>
            <a:ext cx="8229600" cy="5160962"/>
          </a:xfrm>
          <a:prstGeom prst="rect">
            <a:avLst/>
          </a:prstGeom>
          <a:ln w="25400">
            <a:solidFill>
              <a:schemeClr val="bg1"/>
            </a:solidFill>
          </a:ln>
        </p:spPr>
      </p:pic>
      <p:sp>
        <p:nvSpPr>
          <p:cNvPr id="6" name="Rectangle 7"/>
          <p:cNvSpPr>
            <a:spLocks noChangeArrowheads="1"/>
          </p:cNvSpPr>
          <p:nvPr/>
        </p:nvSpPr>
        <p:spPr bwMode="auto">
          <a:xfrm>
            <a:off x="1970024" y="4707842"/>
            <a:ext cx="4025392" cy="1089025"/>
          </a:xfrm>
          <a:prstGeom prst="rect">
            <a:avLst/>
          </a:prstGeom>
          <a:noFill/>
          <a:ln w="12700">
            <a:noFill/>
            <a:miter lim="800000"/>
            <a:headEnd/>
            <a:tailEnd/>
          </a:ln>
          <a:effectLst/>
        </p:spPr>
        <p:txBody>
          <a:bodyPr lIns="90488" tIns="44450" rIns="90488" bIns="44450" anchor="ctr"/>
          <a:lstStyle/>
          <a:p>
            <a:pPr algn="l">
              <a:lnSpc>
                <a:spcPts val="2600"/>
              </a:lnSpc>
              <a:spcBef>
                <a:spcPct val="0"/>
              </a:spcBef>
              <a:defRPr/>
            </a:pPr>
            <a:r>
              <a:rPr lang="en-US" sz="2200" i="1" dirty="0">
                <a:solidFill>
                  <a:schemeClr val="bg1"/>
                </a:solidFill>
                <a:effectLst>
                  <a:outerShdw blurRad="38100" dist="38100" dir="2700000" algn="tl">
                    <a:srgbClr val="000000">
                      <a:alpha val="43137"/>
                    </a:srgbClr>
                  </a:outerShdw>
                </a:effectLst>
                <a:latin typeface="Gill Sans MT" panose="020B0502020104020203" pitchFamily="34" charset="0"/>
              </a:rPr>
              <a:t>Benefiting government,</a:t>
            </a:r>
          </a:p>
          <a:p>
            <a:pPr algn="l">
              <a:lnSpc>
                <a:spcPts val="2600"/>
              </a:lnSpc>
              <a:spcBef>
                <a:spcPct val="0"/>
              </a:spcBef>
              <a:defRPr/>
            </a:pPr>
            <a:r>
              <a:rPr lang="en-US" sz="2200" i="1" dirty="0">
                <a:solidFill>
                  <a:schemeClr val="bg1"/>
                </a:solidFill>
                <a:effectLst>
                  <a:outerShdw blurRad="38100" dist="38100" dir="2700000" algn="tl">
                    <a:srgbClr val="000000">
                      <a:alpha val="43137"/>
                    </a:srgbClr>
                  </a:outerShdw>
                </a:effectLst>
                <a:latin typeface="Gill Sans MT" panose="020B0502020104020203" pitchFamily="34" charset="0"/>
              </a:rPr>
              <a:t>industry and the public through innovative science and technology</a:t>
            </a:r>
          </a:p>
        </p:txBody>
      </p:sp>
    </p:spTree>
    <p:extLst>
      <p:ext uri="{BB962C8B-B14F-4D97-AF65-F5344CB8AC3E}">
        <p14:creationId xmlns:p14="http://schemas.microsoft.com/office/powerpoint/2010/main" val="409335403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2"/>
          <p:cNvSpPr>
            <a:spLocks noGrp="1" noChangeArrowheads="1"/>
          </p:cNvSpPr>
          <p:nvPr>
            <p:ph type="title"/>
          </p:nvPr>
        </p:nvSpPr>
        <p:spPr/>
        <p:txBody>
          <a:bodyPr/>
          <a:lstStyle/>
          <a:p>
            <a:r>
              <a:rPr lang="en-US" dirty="0"/>
              <a:t>Facts About </a:t>
            </a:r>
            <a:r>
              <a:rPr lang="en-US" dirty="0" err="1"/>
              <a:t>SwRI</a:t>
            </a:r>
            <a:endParaRPr lang="en-US" dirty="0"/>
          </a:p>
        </p:txBody>
      </p:sp>
      <p:sp>
        <p:nvSpPr>
          <p:cNvPr id="1608707" name="Rectangle 3"/>
          <p:cNvSpPr>
            <a:spLocks noGrp="1" noChangeArrowheads="1"/>
          </p:cNvSpPr>
          <p:nvPr>
            <p:ph idx="1"/>
          </p:nvPr>
        </p:nvSpPr>
        <p:spPr>
          <a:xfrm>
            <a:off x="1875854" y="1278275"/>
            <a:ext cx="4905946" cy="4275495"/>
          </a:xfrm>
        </p:spPr>
        <p:txBody>
          <a:bodyPr vert="horz" lIns="91440" tIns="45720" rIns="91440" bIns="45720" rtlCol="0" anchor="t">
            <a:normAutofit/>
          </a:bodyPr>
          <a:lstStyle/>
          <a:p>
            <a:pPr>
              <a:buFont typeface="Arial" panose="05000000000000000000" pitchFamily="2" charset="2"/>
              <a:buChar char="•"/>
            </a:pPr>
            <a:r>
              <a:rPr lang="en-US" dirty="0"/>
              <a:t>Founded by Thomas Baker Slick Jr.</a:t>
            </a:r>
            <a:br>
              <a:rPr lang="en-US" dirty="0"/>
            </a:br>
            <a:r>
              <a:rPr lang="en-US" dirty="0"/>
              <a:t>in 1947</a:t>
            </a:r>
            <a:endParaRPr lang="en-US"/>
          </a:p>
          <a:p>
            <a:pPr>
              <a:buFont typeface="Arial" panose="05000000000000000000" pitchFamily="2" charset="2"/>
              <a:buChar char="•"/>
            </a:pPr>
            <a:r>
              <a:rPr lang="en-US" dirty="0"/>
              <a:t>501(c)(3) nonprofit corporation</a:t>
            </a:r>
          </a:p>
          <a:p>
            <a:pPr>
              <a:buFont typeface="Arial" panose="05000000000000000000" pitchFamily="2" charset="2"/>
              <a:buChar char="•"/>
            </a:pPr>
            <a:r>
              <a:rPr lang="en-US" dirty="0">
                <a:latin typeface="Gill Sans MT"/>
              </a:rPr>
              <a:t>More than 3,100 employees </a:t>
            </a:r>
            <a:endParaRPr lang="en-US" dirty="0"/>
          </a:p>
          <a:p>
            <a:pPr>
              <a:buFont typeface="Arial" panose="05000000000000000000" pitchFamily="2" charset="2"/>
              <a:buChar char="•"/>
            </a:pPr>
            <a:r>
              <a:rPr lang="en-US" dirty="0">
                <a:latin typeface="Gill Sans MT"/>
              </a:rPr>
              <a:t>More than 1,500 acres</a:t>
            </a:r>
            <a:endParaRPr lang="en-US" dirty="0"/>
          </a:p>
          <a:p>
            <a:pPr>
              <a:buFont typeface="Arial" panose="05000000000000000000" pitchFamily="2" charset="2"/>
              <a:buChar char="•"/>
            </a:pPr>
            <a:r>
              <a:rPr lang="en-US" dirty="0">
                <a:latin typeface="Gill Sans MT"/>
              </a:rPr>
              <a:t>More than 2.5 million square feet</a:t>
            </a:r>
            <a:br>
              <a:rPr lang="en-US" dirty="0"/>
            </a:br>
            <a:r>
              <a:rPr lang="en-US" dirty="0">
                <a:latin typeface="Gill Sans MT"/>
              </a:rPr>
              <a:t>of laboratories, workshops &amp; offices</a:t>
            </a:r>
          </a:p>
          <a:p>
            <a:pPr>
              <a:buFont typeface="Arial" panose="05000000000000000000" pitchFamily="2" charset="2"/>
              <a:buChar char="•"/>
            </a:pPr>
            <a:r>
              <a:rPr lang="en-US" dirty="0">
                <a:latin typeface="Gill Sans MT"/>
              </a:rPr>
              <a:t>More than 1,500 patents</a:t>
            </a:r>
          </a:p>
          <a:p>
            <a:pPr>
              <a:buFont typeface="Arial" panose="05000000000000000000" pitchFamily="2" charset="2"/>
              <a:buChar char="•"/>
            </a:pPr>
            <a:r>
              <a:rPr lang="en-US" dirty="0">
                <a:latin typeface="Gill Sans MT"/>
              </a:rPr>
              <a:t>52 </a:t>
            </a:r>
            <a:r>
              <a:rPr lang="en-US" i="1" dirty="0">
                <a:latin typeface="Gill Sans MT"/>
              </a:rPr>
              <a:t>R&amp;D 100 </a:t>
            </a:r>
            <a:r>
              <a:rPr lang="en-US" dirty="0">
                <a:latin typeface="Gill Sans MT"/>
              </a:rPr>
              <a:t>awards</a:t>
            </a:r>
          </a:p>
          <a:p>
            <a:pPr>
              <a:buFont typeface="Arial" panose="05000000000000000000" pitchFamily="2" charset="2"/>
              <a:buChar char="•"/>
            </a:pPr>
            <a:r>
              <a:rPr lang="en-US" dirty="0"/>
              <a:t>Independent, unbiased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4097" y="1337706"/>
            <a:ext cx="3331591" cy="4156632"/>
          </a:xfrm>
          <a:prstGeom prst="rect">
            <a:avLst/>
          </a:prstGeom>
          <a:ln w="28575">
            <a:solidFill>
              <a:schemeClr val="bg1"/>
            </a:solidFill>
          </a:ln>
          <a:effectLst>
            <a:outerShdw blurRad="50800" dist="38100" dir="2700000" algn="tl" rotWithShape="0">
              <a:prstClr val="black">
                <a:alpha val="40000"/>
              </a:prstClr>
            </a:outerShdw>
          </a:effectLst>
        </p:spPr>
      </p:pic>
      <p:sp>
        <p:nvSpPr>
          <p:cNvPr id="5" name="Slide Number Placeholder 1"/>
          <p:cNvSpPr>
            <a:spLocks noGrp="1"/>
          </p:cNvSpPr>
          <p:nvPr>
            <p:ph type="sldNum" sz="quarter" idx="12"/>
          </p:nvPr>
        </p:nvSpPr>
        <p:spPr>
          <a:xfrm>
            <a:off x="8492923" y="6339557"/>
            <a:ext cx="2133600" cy="365125"/>
          </a:xfrm>
        </p:spPr>
        <p:txBody>
          <a:bodyPr/>
          <a:lstStyle/>
          <a:p>
            <a:fld id="{511E60E2-5F03-4AD1-8874-AA9ACC93B38D}" type="slidenum">
              <a:rPr lang="en-US" smtClean="0"/>
              <a:pPr/>
              <a:t>3</a:t>
            </a:fld>
            <a:endParaRPr lang="en-US"/>
          </a:p>
        </p:txBody>
      </p:sp>
    </p:spTree>
    <p:extLst>
      <p:ext uri="{BB962C8B-B14F-4D97-AF65-F5344CB8AC3E}">
        <p14:creationId xmlns:p14="http://schemas.microsoft.com/office/powerpoint/2010/main" val="294374192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7802" y="27159"/>
            <a:ext cx="8686800" cy="751442"/>
          </a:xfrm>
        </p:spPr>
        <p:txBody>
          <a:bodyPr/>
          <a:lstStyle/>
          <a:p>
            <a:r>
              <a:rPr lang="en-US"/>
              <a:t>SwRI in the 1950s</a:t>
            </a:r>
            <a:endParaRPr lang="en-US" dirty="0"/>
          </a:p>
        </p:txBody>
      </p:sp>
      <p:sp>
        <p:nvSpPr>
          <p:cNvPr id="9" name="Content Placeholder 8"/>
          <p:cNvSpPr>
            <a:spLocks noGrp="1"/>
          </p:cNvSpPr>
          <p:nvPr>
            <p:ph idx="1"/>
          </p:nvPr>
        </p:nvSpPr>
        <p:spPr>
          <a:xfrm>
            <a:off x="1873797" y="1411880"/>
            <a:ext cx="5071284" cy="4027876"/>
          </a:xfrm>
          <a:noFill/>
        </p:spPr>
        <p:txBody>
          <a:bodyPr/>
          <a:lstStyle/>
          <a:p>
            <a:r>
              <a:rPr lang="en-US" sz="2600" dirty="0"/>
              <a:t>Nonprofit</a:t>
            </a:r>
          </a:p>
          <a:p>
            <a:r>
              <a:rPr lang="en-US" sz="2600" dirty="0"/>
              <a:t>1947 Tom Slick signed charter</a:t>
            </a:r>
          </a:p>
          <a:p>
            <a:r>
              <a:rPr lang="en-US" sz="2600" dirty="0"/>
              <a:t>Initial budget &lt;$100,000</a:t>
            </a:r>
          </a:p>
          <a:p>
            <a:r>
              <a:rPr lang="en-US" sz="2600" dirty="0"/>
              <a:t>Fewer than 20 employees</a:t>
            </a:r>
          </a:p>
          <a:p>
            <a:r>
              <a:rPr lang="en-US" sz="2600" dirty="0"/>
              <a:t>64 projects in the first year</a:t>
            </a:r>
          </a:p>
          <a:p>
            <a:r>
              <a:rPr lang="en-US" sz="2600" dirty="0"/>
              <a:t>By 1958</a:t>
            </a:r>
          </a:p>
          <a:p>
            <a:pPr lvl="1"/>
            <a:r>
              <a:rPr lang="en-US" sz="2600" dirty="0"/>
              <a:t>Revenue exceeding</a:t>
            </a:r>
            <a:br>
              <a:rPr lang="en-US" sz="2600" dirty="0"/>
            </a:br>
            <a:r>
              <a:rPr lang="en-US" sz="2600" dirty="0"/>
              <a:t>$4.5 million</a:t>
            </a:r>
          </a:p>
          <a:p>
            <a:pPr lvl="1"/>
            <a:r>
              <a:rPr lang="en-US" sz="2600" dirty="0"/>
              <a:t>437 employees</a:t>
            </a:r>
          </a:p>
          <a:p>
            <a:pPr lvl="1"/>
            <a:endParaRPr lang="en-US" dirty="0"/>
          </a:p>
        </p:txBody>
      </p:sp>
      <p:sp>
        <p:nvSpPr>
          <p:cNvPr id="4" name="Slide Number Placeholder 3"/>
          <p:cNvSpPr>
            <a:spLocks noGrp="1"/>
          </p:cNvSpPr>
          <p:nvPr>
            <p:ph type="sldNum" sz="quarter" idx="12"/>
          </p:nvPr>
        </p:nvSpPr>
        <p:spPr>
          <a:xfrm>
            <a:off x="8492923" y="6339557"/>
            <a:ext cx="2133600" cy="365125"/>
          </a:xfrm>
        </p:spPr>
        <p:txBody>
          <a:bodyPr/>
          <a:lstStyle/>
          <a:p>
            <a:fld id="{511E60E2-5F03-4AD1-8874-AA9ACC93B38D}" type="slidenum">
              <a:rPr lang="en-US" smtClean="0"/>
              <a:pPr/>
              <a:t>4</a:t>
            </a:fld>
            <a:endParaRPr lang="en-US" dirty="0"/>
          </a:p>
        </p:txBody>
      </p:sp>
      <p:pic>
        <p:nvPicPr>
          <p:cNvPr id="20" name="Picture 2" descr="S:\Graphics\FTapia\67-Bates PPT\oldaerial.jpg"/>
          <p:cNvPicPr>
            <a:picLocks noChangeArrowheads="1"/>
          </p:cNvPicPr>
          <p:nvPr/>
        </p:nvPicPr>
        <p:blipFill>
          <a:blip r:embed="rId3" r:link="rId4" cstate="email">
            <a:lum bright="15000" contrast="14000"/>
          </a:blip>
          <a:srcRect/>
          <a:stretch>
            <a:fillRect/>
          </a:stretch>
        </p:blipFill>
        <p:spPr bwMode="auto">
          <a:xfrm>
            <a:off x="6030687" y="2456796"/>
            <a:ext cx="4184876" cy="2861659"/>
          </a:xfrm>
          <a:prstGeom prst="rect">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077647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town&#10;&#10;Description automatically generated with low confidence">
            <a:extLst>
              <a:ext uri="{FF2B5EF4-FFF2-40B4-BE49-F238E27FC236}">
                <a16:creationId xmlns:a16="http://schemas.microsoft.com/office/drawing/2014/main" id="{676AB21D-FFFD-E823-2378-D2600878E9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3564" y="2185123"/>
            <a:ext cx="4377447" cy="2743200"/>
          </a:xfrm>
          <a:prstGeom prst="rect">
            <a:avLst/>
          </a:prstGeom>
          <a:ln w="25400">
            <a:solidFill>
              <a:schemeClr val="bg1"/>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1867802" y="27159"/>
            <a:ext cx="8686800" cy="751442"/>
          </a:xfrm>
        </p:spPr>
        <p:txBody>
          <a:bodyPr/>
          <a:lstStyle/>
          <a:p>
            <a:r>
              <a:rPr lang="en-US" dirty="0"/>
              <a:t>SwRI Today</a:t>
            </a:r>
          </a:p>
        </p:txBody>
      </p:sp>
      <p:sp>
        <p:nvSpPr>
          <p:cNvPr id="9" name="Content Placeholder 8"/>
          <p:cNvSpPr>
            <a:spLocks noGrp="1"/>
          </p:cNvSpPr>
          <p:nvPr>
            <p:ph idx="1"/>
          </p:nvPr>
        </p:nvSpPr>
        <p:spPr>
          <a:xfrm>
            <a:off x="1976438" y="1571802"/>
            <a:ext cx="4046410" cy="3985887"/>
          </a:xfrm>
          <a:noFill/>
        </p:spPr>
        <p:txBody>
          <a:bodyPr>
            <a:normAutofit/>
          </a:bodyPr>
          <a:lstStyle/>
          <a:p>
            <a:pPr marL="176213" lvl="1" indent="-233363">
              <a:buClr>
                <a:schemeClr val="bg1"/>
              </a:buClr>
              <a:buFont typeface="Wingdings" panose="05000000000000000000" pitchFamily="2" charset="2"/>
              <a:buChar char="§"/>
            </a:pPr>
            <a:r>
              <a:rPr lang="en-US" sz="2400" dirty="0"/>
              <a:t>Nonprofit</a:t>
            </a:r>
          </a:p>
          <a:p>
            <a:pPr marL="176213" lvl="1" indent="-233363">
              <a:buClr>
                <a:schemeClr val="bg1"/>
              </a:buClr>
              <a:buFont typeface="Wingdings" panose="05000000000000000000" pitchFamily="2" charset="2"/>
              <a:buChar char="§"/>
            </a:pPr>
            <a:r>
              <a:rPr lang="en-US" sz="2400" dirty="0"/>
              <a:t>More than 3,100 employees</a:t>
            </a:r>
            <a:endParaRPr lang="en-US" dirty="0"/>
          </a:p>
          <a:p>
            <a:pPr marL="176213" lvl="1" indent="-233363">
              <a:buClr>
                <a:schemeClr val="bg1"/>
              </a:buClr>
              <a:buFont typeface="Wingdings" panose="05000000000000000000" pitchFamily="2" charset="2"/>
              <a:buChar char="§"/>
            </a:pPr>
            <a:r>
              <a:rPr lang="en-US" sz="2400" dirty="0"/>
              <a:t>More than 1,500 acres /</a:t>
            </a:r>
            <a:br>
              <a:rPr lang="en-US" sz="2400" dirty="0"/>
            </a:br>
            <a:r>
              <a:rPr lang="en-US" sz="2400" dirty="0"/>
              <a:t> 6.1 km</a:t>
            </a:r>
            <a:r>
              <a:rPr lang="en-US" sz="2400" baseline="30000" dirty="0"/>
              <a:t>2 </a:t>
            </a:r>
            <a:r>
              <a:rPr lang="en-US" sz="2400" dirty="0"/>
              <a:t>facility in</a:t>
            </a:r>
            <a:br>
              <a:rPr lang="en-US" sz="2400" dirty="0"/>
            </a:br>
            <a:r>
              <a:rPr lang="en-US" sz="2400" dirty="0"/>
              <a:t> San Antonio, Texas</a:t>
            </a:r>
          </a:p>
          <a:p>
            <a:pPr marL="176213" lvl="1" indent="-233363">
              <a:buClr>
                <a:schemeClr val="bg1"/>
              </a:buClr>
              <a:buFont typeface="Wingdings" panose="05000000000000000000" pitchFamily="2" charset="2"/>
              <a:buChar char="§"/>
            </a:pPr>
            <a:r>
              <a:rPr lang="en-US" sz="2400" dirty="0"/>
              <a:t>More than 2.5 million ft</a:t>
            </a:r>
            <a:r>
              <a:rPr lang="en-US" sz="2400" baseline="30000" dirty="0"/>
              <a:t>2</a:t>
            </a:r>
            <a:r>
              <a:rPr lang="en-US" sz="2400" dirty="0"/>
              <a:t> /</a:t>
            </a:r>
            <a:br>
              <a:rPr lang="en-US" sz="2400" dirty="0"/>
            </a:br>
            <a:r>
              <a:rPr lang="en-US" sz="2400" dirty="0"/>
              <a:t> 232,000 m</a:t>
            </a:r>
            <a:r>
              <a:rPr lang="en-US" sz="2400" baseline="30000" dirty="0"/>
              <a:t>2</a:t>
            </a:r>
            <a:r>
              <a:rPr lang="en-US" sz="2400" dirty="0"/>
              <a:t> of laboratories,</a:t>
            </a:r>
            <a:br>
              <a:rPr lang="en-US" sz="2400" dirty="0"/>
            </a:br>
            <a:r>
              <a:rPr lang="en-US" sz="2400" dirty="0"/>
              <a:t> workshops &amp; offices</a:t>
            </a:r>
          </a:p>
          <a:p>
            <a:pPr marL="176213" lvl="1" indent="-233363">
              <a:buClr>
                <a:schemeClr val="bg1"/>
              </a:buClr>
              <a:buFont typeface="Wingdings" panose="05000000000000000000" pitchFamily="2" charset="2"/>
              <a:buChar char="§"/>
            </a:pPr>
            <a:r>
              <a:rPr lang="en-US" sz="2400" dirty="0"/>
              <a:t>More than 1,500 patents</a:t>
            </a:r>
          </a:p>
          <a:p>
            <a:pPr marL="176213" lvl="1" indent="-233363">
              <a:buClr>
                <a:schemeClr val="bg1"/>
              </a:buClr>
              <a:buFont typeface="Wingdings" panose="05000000000000000000" pitchFamily="2" charset="2"/>
              <a:buChar char="§"/>
            </a:pPr>
            <a:r>
              <a:rPr lang="en-US" sz="2400" dirty="0"/>
              <a:t>52 </a:t>
            </a:r>
            <a:r>
              <a:rPr lang="en-US" sz="2400" i="1" dirty="0"/>
              <a:t>R&amp;D 100 </a:t>
            </a:r>
            <a:r>
              <a:rPr lang="en-US" sz="2400" dirty="0"/>
              <a:t>awards </a:t>
            </a:r>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a:xfrm>
            <a:off x="8492923" y="6339557"/>
            <a:ext cx="2133600" cy="365125"/>
          </a:xfrm>
        </p:spPr>
        <p:txBody>
          <a:bodyPr/>
          <a:lstStyle/>
          <a:p>
            <a:fld id="{511E60E2-5F03-4AD1-8874-AA9ACC93B38D}" type="slidenum">
              <a:rPr lang="en-US" smtClean="0"/>
              <a:pPr/>
              <a:t>5</a:t>
            </a:fld>
            <a:endParaRPr lang="en-US" dirty="0"/>
          </a:p>
        </p:txBody>
      </p:sp>
    </p:spTree>
    <p:extLst>
      <p:ext uri="{BB962C8B-B14F-4D97-AF65-F5344CB8AC3E}">
        <p14:creationId xmlns:p14="http://schemas.microsoft.com/office/powerpoint/2010/main" val="172143819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FB6A7C-FDF1-4E96-B105-09FA74919E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83638" y="400936"/>
            <a:ext cx="8224724" cy="5611090"/>
          </a:xfrm>
          <a:prstGeom prst="rect">
            <a:avLst/>
          </a:prstGeom>
          <a:ln w="28575">
            <a:solidFill>
              <a:schemeClr val="bg1"/>
            </a:solidFill>
          </a:ln>
          <a:effectLst>
            <a:outerShdw blurRad="50800" dist="38100" dir="2700000" algn="tl" rotWithShape="0">
              <a:prstClr val="black">
                <a:alpha val="40000"/>
              </a:prstClr>
            </a:outerShdw>
          </a:effectLst>
        </p:spPr>
      </p:pic>
      <p:pic>
        <p:nvPicPr>
          <p:cNvPr id="3" name="Picture 2" descr="A blue sign with white text&#10;&#10;Description automatically generated with medium confidence">
            <a:extLst>
              <a:ext uri="{FF2B5EF4-FFF2-40B4-BE49-F238E27FC236}">
                <a16:creationId xmlns:a16="http://schemas.microsoft.com/office/drawing/2014/main" id="{F9963BDB-4B0C-7157-1CF4-0062F453A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6591" y="564034"/>
            <a:ext cx="2188468" cy="563881"/>
          </a:xfrm>
          <a:prstGeom prst="rect">
            <a:avLst/>
          </a:prstGeom>
          <a:effectLst>
            <a:outerShdw blurRad="50800" dist="38100" dir="2700000" algn="tl" rotWithShape="0">
              <a:prstClr val="black">
                <a:alpha val="40000"/>
              </a:prstClr>
            </a:outerShdw>
          </a:effectLst>
        </p:spPr>
      </p:pic>
      <p:pic>
        <p:nvPicPr>
          <p:cNvPr id="7" name="Picture 6" descr="A picture containing logo&#10;&#10;Description automatically generated">
            <a:extLst>
              <a:ext uri="{FF2B5EF4-FFF2-40B4-BE49-F238E27FC236}">
                <a16:creationId xmlns:a16="http://schemas.microsoft.com/office/drawing/2014/main" id="{3A73F663-EDA5-A670-E17D-5161ED3EBD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045" y="1112365"/>
            <a:ext cx="1051560" cy="1051560"/>
          </a:xfrm>
          <a:prstGeom prst="rect">
            <a:avLst/>
          </a:prstGeom>
        </p:spPr>
      </p:pic>
    </p:spTree>
    <p:extLst>
      <p:ext uri="{BB962C8B-B14F-4D97-AF65-F5344CB8AC3E}">
        <p14:creationId xmlns:p14="http://schemas.microsoft.com/office/powerpoint/2010/main" val="248417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Operational Characteristics</a:t>
            </a:r>
            <a:endParaRPr lang="en-US" dirty="0"/>
          </a:p>
        </p:txBody>
      </p:sp>
      <p:sp>
        <p:nvSpPr>
          <p:cNvPr id="3" name="Content Placeholder 2"/>
          <p:cNvSpPr>
            <a:spLocks noGrp="1"/>
          </p:cNvSpPr>
          <p:nvPr>
            <p:ph idx="1"/>
          </p:nvPr>
        </p:nvSpPr>
        <p:spPr/>
        <p:txBody>
          <a:bodyPr/>
          <a:lstStyle/>
          <a:p>
            <a:r>
              <a:rPr lang="en-US" dirty="0"/>
              <a:t>Nonprofit</a:t>
            </a:r>
          </a:p>
          <a:p>
            <a:r>
              <a:rPr lang="en-US" dirty="0"/>
              <a:t>Revenue from contracts</a:t>
            </a:r>
          </a:p>
          <a:p>
            <a:r>
              <a:rPr lang="en-US" dirty="0"/>
              <a:t>Applied RDT&amp;E services</a:t>
            </a:r>
          </a:p>
          <a:p>
            <a:r>
              <a:rPr lang="en-US" dirty="0"/>
              <a:t>Physical sciences &amp; engineering</a:t>
            </a:r>
          </a:p>
          <a:p>
            <a:r>
              <a:rPr lang="en-US" dirty="0"/>
              <a:t>Broad technological base</a:t>
            </a:r>
          </a:p>
          <a:p>
            <a:r>
              <a:rPr lang="en-US" dirty="0"/>
              <a:t>Capital-Intensive operation</a:t>
            </a:r>
          </a:p>
          <a:p>
            <a:r>
              <a:rPr lang="en-US" dirty="0"/>
              <a:t>Internal Research program</a:t>
            </a:r>
          </a:p>
          <a:p>
            <a:pPr lvl="1"/>
            <a:r>
              <a:rPr lang="en-US" dirty="0"/>
              <a:t>$9.3 million in FY 2023</a:t>
            </a:r>
          </a:p>
          <a:p>
            <a:pPr lvl="1"/>
            <a:r>
              <a:rPr lang="en-US" dirty="0"/>
              <a:t>103 projects</a:t>
            </a:r>
          </a:p>
          <a:p>
            <a:endParaRPr lang="en-US" dirty="0"/>
          </a:p>
        </p:txBody>
      </p:sp>
      <p:sp>
        <p:nvSpPr>
          <p:cNvPr id="4" name="Slide Number Placeholder 3"/>
          <p:cNvSpPr>
            <a:spLocks noGrp="1"/>
          </p:cNvSpPr>
          <p:nvPr>
            <p:ph type="sldNum" sz="quarter" idx="12"/>
          </p:nvPr>
        </p:nvSpPr>
        <p:spPr/>
        <p:txBody>
          <a:bodyPr/>
          <a:lstStyle/>
          <a:p>
            <a:fld id="{511E60E2-5F03-4AD1-8874-AA9ACC93B38D}" type="slidenum">
              <a:rPr lang="en-US" smtClean="0"/>
              <a:pPr/>
              <a:t>7</a:t>
            </a:fld>
            <a:endParaRPr lang="en-US" dirty="0"/>
          </a:p>
        </p:txBody>
      </p:sp>
    </p:spTree>
    <p:extLst>
      <p:ext uri="{BB962C8B-B14F-4D97-AF65-F5344CB8AC3E}">
        <p14:creationId xmlns:p14="http://schemas.microsoft.com/office/powerpoint/2010/main" val="421556502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R&amp;D Institutions in the</a:t>
            </a:r>
            <a:br>
              <a:rPr lang="en-US" dirty="0"/>
            </a:br>
            <a:r>
              <a:rPr lang="en-US" dirty="0"/>
              <a:t>Technology Spectrum</a:t>
            </a:r>
          </a:p>
        </p:txBody>
      </p:sp>
      <p:sp>
        <p:nvSpPr>
          <p:cNvPr id="4" name="Slide Number Placeholder 3"/>
          <p:cNvSpPr>
            <a:spLocks noGrp="1"/>
          </p:cNvSpPr>
          <p:nvPr>
            <p:ph type="sldNum" sz="quarter" idx="12"/>
          </p:nvPr>
        </p:nvSpPr>
        <p:spPr/>
        <p:txBody>
          <a:bodyPr/>
          <a:lstStyle/>
          <a:p>
            <a:fld id="{511E60E2-5F03-4AD1-8874-AA9ACC93B38D}" type="slidenum">
              <a:rPr lang="en-US" smtClean="0"/>
              <a:pPr/>
              <a:t>8</a:t>
            </a:fld>
            <a:endParaRPr lang="en-US" dirty="0"/>
          </a:p>
        </p:txBody>
      </p:sp>
      <p:sp>
        <p:nvSpPr>
          <p:cNvPr id="7" name="Rectangle 5"/>
          <p:cNvSpPr>
            <a:spLocks noChangeArrowheads="1"/>
          </p:cNvSpPr>
          <p:nvPr/>
        </p:nvSpPr>
        <p:spPr bwMode="auto">
          <a:xfrm>
            <a:off x="4210050" y="1431989"/>
            <a:ext cx="5943600" cy="419100"/>
          </a:xfrm>
          <a:prstGeom prst="rect">
            <a:avLst/>
          </a:prstGeom>
          <a:gradFill rotWithShape="0">
            <a:gsLst>
              <a:gs pos="0">
                <a:srgbClr val="FF6600"/>
              </a:gs>
              <a:gs pos="100000">
                <a:srgbClr val="FFFFCC"/>
              </a:gs>
            </a:gsLst>
            <a:lin ang="5400000" scaled="1"/>
          </a:gradFill>
          <a:ln w="19050">
            <a:solidFill>
              <a:schemeClr val="bg1"/>
            </a:solidFill>
            <a:miter lim="800000"/>
            <a:headEnd/>
            <a:tailEnd/>
          </a:ln>
        </p:spPr>
        <p:txBody>
          <a:bodyPr wrap="none" anchor="ctr"/>
          <a:lstStyle/>
          <a:p>
            <a:pPr algn="ctr">
              <a:spcBef>
                <a:spcPct val="0"/>
              </a:spcBef>
            </a:pPr>
            <a:r>
              <a:rPr lang="en-US" sz="1600" b="1" dirty="0">
                <a:latin typeface="Arial" panose="020B0604020202020204" pitchFamily="34" charset="0"/>
                <a:cs typeface="Arial" panose="020B0604020202020204" pitchFamily="34" charset="0"/>
              </a:rPr>
              <a:t>Technology Spectrum</a:t>
            </a:r>
          </a:p>
        </p:txBody>
      </p:sp>
      <p:sp>
        <p:nvSpPr>
          <p:cNvPr id="8" name="Rectangle 6"/>
          <p:cNvSpPr>
            <a:spLocks noChangeArrowheads="1"/>
          </p:cNvSpPr>
          <p:nvPr/>
        </p:nvSpPr>
        <p:spPr bwMode="auto">
          <a:xfrm>
            <a:off x="8229600" y="1851089"/>
            <a:ext cx="1924050" cy="457200"/>
          </a:xfrm>
          <a:prstGeom prst="rect">
            <a:avLst/>
          </a:prstGeom>
          <a:solidFill>
            <a:srgbClr val="66FFCC"/>
          </a:solidFill>
          <a:ln w="19050">
            <a:solidFill>
              <a:schemeClr val="bg1"/>
            </a:solidFill>
            <a:miter lim="800000"/>
            <a:headEnd/>
            <a:tailEnd/>
          </a:ln>
        </p:spPr>
        <p:txBody>
          <a:bodyPr wrap="none" anchor="ctr"/>
          <a:lstStyle/>
          <a:p>
            <a:pPr algn="ctr">
              <a:spcBef>
                <a:spcPct val="0"/>
              </a:spcBef>
            </a:pPr>
            <a:r>
              <a:rPr lang="en-US" sz="1400" b="1">
                <a:latin typeface="Arial" panose="020B0604020202020204" pitchFamily="34" charset="0"/>
                <a:cs typeface="Arial" panose="020B0604020202020204" pitchFamily="34" charset="0"/>
              </a:rPr>
              <a:t>Production</a:t>
            </a:r>
            <a:endParaRPr lang="en-US" sz="2800" b="1">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6305550" y="1851089"/>
            <a:ext cx="1924050" cy="457200"/>
          </a:xfrm>
          <a:prstGeom prst="rect">
            <a:avLst/>
          </a:prstGeom>
          <a:solidFill>
            <a:srgbClr val="66FFCC"/>
          </a:solidFill>
          <a:ln w="19050">
            <a:solidFill>
              <a:schemeClr val="bg1"/>
            </a:solidFill>
            <a:miter lim="800000"/>
            <a:headEnd/>
            <a:tailEnd/>
          </a:ln>
        </p:spPr>
        <p:txBody>
          <a:bodyPr wrap="none" anchor="ctr"/>
          <a:lstStyle/>
          <a:p>
            <a:pPr algn="ctr">
              <a:spcBef>
                <a:spcPct val="0"/>
              </a:spcBef>
            </a:pPr>
            <a:r>
              <a:rPr lang="en-US" sz="1400" b="1">
                <a:latin typeface="Arial" panose="020B0604020202020204" pitchFamily="34" charset="0"/>
                <a:cs typeface="Arial" panose="020B0604020202020204" pitchFamily="34" charset="0"/>
              </a:rPr>
              <a:t>Development</a:t>
            </a:r>
            <a:endParaRPr lang="en-US" sz="2800" b="1">
              <a:latin typeface="Arial" panose="020B0604020202020204" pitchFamily="34" charset="0"/>
              <a:cs typeface="Arial" panose="020B0604020202020204" pitchFamily="34" charset="0"/>
            </a:endParaRPr>
          </a:p>
        </p:txBody>
      </p:sp>
      <p:sp>
        <p:nvSpPr>
          <p:cNvPr id="10" name="Rectangle 8"/>
          <p:cNvSpPr>
            <a:spLocks noChangeArrowheads="1"/>
          </p:cNvSpPr>
          <p:nvPr/>
        </p:nvSpPr>
        <p:spPr bwMode="auto">
          <a:xfrm>
            <a:off x="4210050" y="1851089"/>
            <a:ext cx="2095500" cy="228600"/>
          </a:xfrm>
          <a:prstGeom prst="rect">
            <a:avLst/>
          </a:prstGeom>
          <a:solidFill>
            <a:srgbClr val="66FFCC"/>
          </a:solidFill>
          <a:ln w="19050">
            <a:solidFill>
              <a:schemeClr val="bg1"/>
            </a:solidFill>
            <a:miter lim="800000"/>
            <a:headEnd/>
            <a:tailEnd/>
          </a:ln>
        </p:spPr>
        <p:txBody>
          <a:bodyPr wrap="none" anchor="ctr"/>
          <a:lstStyle/>
          <a:p>
            <a:pPr algn="ctr">
              <a:spcBef>
                <a:spcPct val="0"/>
              </a:spcBef>
            </a:pPr>
            <a:r>
              <a:rPr lang="en-US" sz="1400" b="1">
                <a:latin typeface="Arial" panose="020B0604020202020204" pitchFamily="34" charset="0"/>
                <a:cs typeface="Arial" panose="020B0604020202020204" pitchFamily="34" charset="0"/>
              </a:rPr>
              <a:t>Research</a:t>
            </a:r>
          </a:p>
        </p:txBody>
      </p:sp>
      <p:sp>
        <p:nvSpPr>
          <p:cNvPr id="11" name="Rectangle 9"/>
          <p:cNvSpPr>
            <a:spLocks noChangeArrowheads="1"/>
          </p:cNvSpPr>
          <p:nvPr/>
        </p:nvSpPr>
        <p:spPr bwMode="auto">
          <a:xfrm>
            <a:off x="4210050" y="2079689"/>
            <a:ext cx="1066800" cy="228600"/>
          </a:xfrm>
          <a:prstGeom prst="rect">
            <a:avLst/>
          </a:prstGeom>
          <a:solidFill>
            <a:srgbClr val="66FFCC"/>
          </a:solidFill>
          <a:ln w="19050">
            <a:solidFill>
              <a:schemeClr val="bg1"/>
            </a:solidFill>
            <a:miter lim="800000"/>
            <a:headEnd/>
            <a:tailEnd/>
          </a:ln>
        </p:spPr>
        <p:txBody>
          <a:bodyPr wrap="none" anchor="ctr"/>
          <a:lstStyle/>
          <a:p>
            <a:pPr algn="ctr">
              <a:spcBef>
                <a:spcPct val="0"/>
              </a:spcBef>
            </a:pPr>
            <a:r>
              <a:rPr lang="en-US" sz="1400" b="1">
                <a:latin typeface="Arial" panose="020B0604020202020204" pitchFamily="34" charset="0"/>
                <a:cs typeface="Arial" panose="020B0604020202020204" pitchFamily="34" charset="0"/>
              </a:rPr>
              <a:t>Basic</a:t>
            </a:r>
          </a:p>
        </p:txBody>
      </p:sp>
      <p:sp>
        <p:nvSpPr>
          <p:cNvPr id="12" name="Rectangle 10"/>
          <p:cNvSpPr>
            <a:spLocks noChangeArrowheads="1"/>
          </p:cNvSpPr>
          <p:nvPr/>
        </p:nvSpPr>
        <p:spPr bwMode="auto">
          <a:xfrm>
            <a:off x="5276850" y="2079689"/>
            <a:ext cx="1028700" cy="228600"/>
          </a:xfrm>
          <a:prstGeom prst="rect">
            <a:avLst/>
          </a:prstGeom>
          <a:solidFill>
            <a:srgbClr val="66FFCC"/>
          </a:solidFill>
          <a:ln w="19050">
            <a:solidFill>
              <a:schemeClr val="bg1"/>
            </a:solidFill>
            <a:miter lim="800000"/>
            <a:headEnd/>
            <a:tailEnd/>
          </a:ln>
        </p:spPr>
        <p:txBody>
          <a:bodyPr wrap="none" anchor="ctr"/>
          <a:lstStyle/>
          <a:p>
            <a:pPr algn="ctr">
              <a:spcBef>
                <a:spcPct val="0"/>
              </a:spcBef>
            </a:pPr>
            <a:r>
              <a:rPr lang="en-US" sz="1400" b="1">
                <a:latin typeface="Arial" panose="020B0604020202020204" pitchFamily="34" charset="0"/>
                <a:cs typeface="Arial" panose="020B0604020202020204" pitchFamily="34" charset="0"/>
              </a:rPr>
              <a:t>Applied</a:t>
            </a:r>
          </a:p>
        </p:txBody>
      </p:sp>
      <p:sp>
        <p:nvSpPr>
          <p:cNvPr id="13" name="Rectangle 11"/>
          <p:cNvSpPr>
            <a:spLocks noChangeArrowheads="1"/>
          </p:cNvSpPr>
          <p:nvPr/>
        </p:nvSpPr>
        <p:spPr bwMode="auto">
          <a:xfrm>
            <a:off x="2152650" y="1851089"/>
            <a:ext cx="2057400" cy="4572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dirty="0">
                <a:latin typeface="Arial" panose="020B0604020202020204" pitchFamily="34" charset="0"/>
                <a:cs typeface="Arial" panose="020B0604020202020204" pitchFamily="34" charset="0"/>
              </a:rPr>
              <a:t>R&amp;D</a:t>
            </a:r>
          </a:p>
          <a:p>
            <a:pPr algn="ctr">
              <a:spcBef>
                <a:spcPct val="0"/>
              </a:spcBef>
              <a:defRPr/>
            </a:pPr>
            <a:r>
              <a:rPr lang="en-US" sz="1400" b="1" dirty="0">
                <a:latin typeface="Arial" panose="020B0604020202020204" pitchFamily="34" charset="0"/>
                <a:cs typeface="Arial" panose="020B0604020202020204" pitchFamily="34" charset="0"/>
              </a:rPr>
              <a:t>Institution</a:t>
            </a:r>
          </a:p>
        </p:txBody>
      </p:sp>
      <p:sp>
        <p:nvSpPr>
          <p:cNvPr id="15" name="Rectangle 13"/>
          <p:cNvSpPr>
            <a:spLocks noChangeArrowheads="1"/>
          </p:cNvSpPr>
          <p:nvPr/>
        </p:nvSpPr>
        <p:spPr bwMode="auto">
          <a:xfrm>
            <a:off x="2152650" y="3279839"/>
            <a:ext cx="2057400" cy="4191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a:latin typeface="Arial" panose="020B0604020202020204" pitchFamily="34" charset="0"/>
                <a:cs typeface="Arial" panose="020B0604020202020204" pitchFamily="34" charset="0"/>
              </a:rPr>
              <a:t>Federal Labs</a:t>
            </a:r>
          </a:p>
        </p:txBody>
      </p:sp>
      <p:sp>
        <p:nvSpPr>
          <p:cNvPr id="16" name="Rectangle 14"/>
          <p:cNvSpPr>
            <a:spLocks noChangeArrowheads="1"/>
          </p:cNvSpPr>
          <p:nvPr/>
        </p:nvSpPr>
        <p:spPr bwMode="auto">
          <a:xfrm>
            <a:off x="2152650" y="3832289"/>
            <a:ext cx="2057400" cy="4191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a:latin typeface="Arial" panose="020B0604020202020204" pitchFamily="34" charset="0"/>
                <a:cs typeface="Arial" panose="020B0604020202020204" pitchFamily="34" charset="0"/>
              </a:rPr>
              <a:t>Federal Agencies</a:t>
            </a:r>
          </a:p>
        </p:txBody>
      </p:sp>
      <p:sp>
        <p:nvSpPr>
          <p:cNvPr id="17" name="Rectangle 15"/>
          <p:cNvSpPr>
            <a:spLocks noChangeArrowheads="1"/>
          </p:cNvSpPr>
          <p:nvPr/>
        </p:nvSpPr>
        <p:spPr bwMode="auto">
          <a:xfrm>
            <a:off x="2152650" y="4384739"/>
            <a:ext cx="2057400" cy="4191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a:latin typeface="Arial" panose="020B0604020202020204" pitchFamily="34" charset="0"/>
                <a:cs typeface="Arial" panose="020B0604020202020204" pitchFamily="34" charset="0"/>
              </a:rPr>
              <a:t>Industrial Research</a:t>
            </a:r>
          </a:p>
          <a:p>
            <a:pPr algn="ctr">
              <a:spcBef>
                <a:spcPct val="0"/>
              </a:spcBef>
              <a:defRPr/>
            </a:pPr>
            <a:r>
              <a:rPr lang="en-US" sz="1400" b="1">
                <a:latin typeface="Arial" panose="020B0604020202020204" pitchFamily="34" charset="0"/>
                <a:cs typeface="Arial" panose="020B0604020202020204" pitchFamily="34" charset="0"/>
              </a:rPr>
              <a:t>Labs</a:t>
            </a:r>
          </a:p>
        </p:txBody>
      </p:sp>
      <p:sp>
        <p:nvSpPr>
          <p:cNvPr id="18" name="Rectangle 16"/>
          <p:cNvSpPr>
            <a:spLocks noChangeArrowheads="1"/>
          </p:cNvSpPr>
          <p:nvPr/>
        </p:nvSpPr>
        <p:spPr bwMode="auto">
          <a:xfrm>
            <a:off x="2152650" y="4937189"/>
            <a:ext cx="2057400" cy="4191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a:latin typeface="Arial" panose="020B0604020202020204" pitchFamily="34" charset="0"/>
                <a:cs typeface="Arial" panose="020B0604020202020204" pitchFamily="34" charset="0"/>
              </a:rPr>
              <a:t>Industry</a:t>
            </a:r>
          </a:p>
        </p:txBody>
      </p:sp>
      <p:sp>
        <p:nvSpPr>
          <p:cNvPr id="19" name="Rectangle 17"/>
          <p:cNvSpPr>
            <a:spLocks noChangeArrowheads="1"/>
          </p:cNvSpPr>
          <p:nvPr/>
        </p:nvSpPr>
        <p:spPr bwMode="auto">
          <a:xfrm>
            <a:off x="2152650" y="5489639"/>
            <a:ext cx="2057400" cy="4191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dirty="0">
                <a:latin typeface="Arial" panose="020B0604020202020204" pitchFamily="34" charset="0"/>
                <a:cs typeface="Arial" panose="020B0604020202020204" pitchFamily="34" charset="0"/>
              </a:rPr>
              <a:t>Independent Nonprofit</a:t>
            </a:r>
          </a:p>
          <a:p>
            <a:pPr algn="ctr">
              <a:spcBef>
                <a:spcPct val="0"/>
              </a:spcBef>
              <a:defRPr/>
            </a:pPr>
            <a:r>
              <a:rPr lang="en-US" sz="1400" b="1" dirty="0">
                <a:latin typeface="Arial" panose="020B0604020202020204" pitchFamily="34" charset="0"/>
                <a:cs typeface="Arial" panose="020B0604020202020204" pitchFamily="34" charset="0"/>
              </a:rPr>
              <a:t>Institutes R&amp;D</a:t>
            </a:r>
          </a:p>
        </p:txBody>
      </p:sp>
      <p:sp>
        <p:nvSpPr>
          <p:cNvPr id="20" name="Rectangle 18"/>
          <p:cNvSpPr>
            <a:spLocks noChangeArrowheads="1"/>
          </p:cNvSpPr>
          <p:nvPr/>
        </p:nvSpPr>
        <p:spPr bwMode="auto">
          <a:xfrm>
            <a:off x="4210050" y="2727389"/>
            <a:ext cx="1581150" cy="419100"/>
          </a:xfrm>
          <a:prstGeom prst="rect">
            <a:avLst/>
          </a:prstGeom>
          <a:gradFill rotWithShape="0">
            <a:gsLst>
              <a:gs pos="0">
                <a:srgbClr val="CC0099"/>
              </a:gs>
              <a:gs pos="100000">
                <a:srgbClr val="FF66FF"/>
              </a:gs>
            </a:gsLst>
            <a:lin ang="0" scaled="1"/>
          </a:gradFill>
          <a:ln w="28575">
            <a:noFill/>
            <a:miter lim="800000"/>
            <a:headEnd/>
            <a:tailEnd/>
          </a:ln>
          <a:effectLst>
            <a:outerShdw dist="71842" dir="2700000" algn="ctr" rotWithShape="0">
              <a:schemeClr val="tx2"/>
            </a:outerShdw>
          </a:effectLst>
        </p:spPr>
        <p:txBody>
          <a:bodyPr wrap="none" anchor="ctr"/>
          <a:lstStyle/>
          <a:p>
            <a:pPr>
              <a:defRPr/>
            </a:pPr>
            <a:endParaRPr lang="en-US" sz="1800"/>
          </a:p>
        </p:txBody>
      </p:sp>
      <p:sp>
        <p:nvSpPr>
          <p:cNvPr id="21" name="Rectangle 19"/>
          <p:cNvSpPr>
            <a:spLocks noChangeArrowheads="1"/>
          </p:cNvSpPr>
          <p:nvPr/>
        </p:nvSpPr>
        <p:spPr bwMode="auto">
          <a:xfrm>
            <a:off x="4438650" y="3279839"/>
            <a:ext cx="2476500" cy="419100"/>
          </a:xfrm>
          <a:prstGeom prst="rect">
            <a:avLst/>
          </a:prstGeom>
          <a:gradFill rotWithShape="0">
            <a:gsLst>
              <a:gs pos="0">
                <a:srgbClr val="3333FF"/>
              </a:gs>
              <a:gs pos="100000">
                <a:srgbClr val="00FFFF"/>
              </a:gs>
            </a:gsLst>
            <a:lin ang="0" scaled="1"/>
          </a:gradFill>
          <a:ln w="28575">
            <a:noFill/>
            <a:miter lim="800000"/>
            <a:headEnd/>
            <a:tailEnd/>
          </a:ln>
          <a:effectLst>
            <a:outerShdw dist="71842" dir="2700000" algn="ctr" rotWithShape="0">
              <a:schemeClr val="tx2"/>
            </a:outerShdw>
          </a:effectLst>
        </p:spPr>
        <p:txBody>
          <a:bodyPr wrap="none" anchor="ctr"/>
          <a:lstStyle/>
          <a:p>
            <a:pPr>
              <a:defRPr/>
            </a:pPr>
            <a:endParaRPr lang="en-US" sz="1800"/>
          </a:p>
        </p:txBody>
      </p:sp>
      <p:sp>
        <p:nvSpPr>
          <p:cNvPr id="22" name="Rectangle 20"/>
          <p:cNvSpPr>
            <a:spLocks noChangeArrowheads="1"/>
          </p:cNvSpPr>
          <p:nvPr/>
        </p:nvSpPr>
        <p:spPr bwMode="auto">
          <a:xfrm>
            <a:off x="5029200" y="3832289"/>
            <a:ext cx="3200400" cy="419100"/>
          </a:xfrm>
          <a:prstGeom prst="rect">
            <a:avLst/>
          </a:prstGeom>
          <a:gradFill rotWithShape="0">
            <a:gsLst>
              <a:gs pos="0">
                <a:srgbClr val="FF3300"/>
              </a:gs>
              <a:gs pos="100000">
                <a:srgbClr val="FFCCCC"/>
              </a:gs>
            </a:gsLst>
            <a:lin ang="0" scaled="1"/>
          </a:gradFill>
          <a:ln w="28575">
            <a:noFill/>
            <a:miter lim="800000"/>
            <a:headEnd/>
            <a:tailEnd/>
          </a:ln>
          <a:effectLst>
            <a:outerShdw dist="71842" dir="2700000" algn="ctr" rotWithShape="0">
              <a:schemeClr val="tx2"/>
            </a:outerShdw>
          </a:effectLst>
        </p:spPr>
        <p:txBody>
          <a:bodyPr wrap="none" anchor="ctr"/>
          <a:lstStyle/>
          <a:p>
            <a:pPr>
              <a:defRPr/>
            </a:pPr>
            <a:endParaRPr lang="en-US" sz="1800"/>
          </a:p>
        </p:txBody>
      </p:sp>
      <p:sp>
        <p:nvSpPr>
          <p:cNvPr id="23" name="Rectangle 21"/>
          <p:cNvSpPr>
            <a:spLocks noChangeArrowheads="1"/>
          </p:cNvSpPr>
          <p:nvPr/>
        </p:nvSpPr>
        <p:spPr bwMode="auto">
          <a:xfrm>
            <a:off x="4438650" y="4384739"/>
            <a:ext cx="2647950" cy="419100"/>
          </a:xfrm>
          <a:prstGeom prst="rect">
            <a:avLst/>
          </a:prstGeom>
          <a:gradFill rotWithShape="0">
            <a:gsLst>
              <a:gs pos="0">
                <a:srgbClr val="339966"/>
              </a:gs>
              <a:gs pos="100000">
                <a:srgbClr val="99FFCC"/>
              </a:gs>
            </a:gsLst>
            <a:lin ang="0" scaled="1"/>
          </a:gradFill>
          <a:ln w="28575">
            <a:noFill/>
            <a:miter lim="800000"/>
            <a:headEnd/>
            <a:tailEnd/>
          </a:ln>
          <a:effectLst>
            <a:outerShdw dist="71842" dir="2700000" algn="ctr" rotWithShape="0">
              <a:schemeClr val="tx2"/>
            </a:outerShdw>
          </a:effectLst>
        </p:spPr>
        <p:txBody>
          <a:bodyPr wrap="none" anchor="ctr"/>
          <a:lstStyle/>
          <a:p>
            <a:pPr>
              <a:defRPr/>
            </a:pPr>
            <a:endParaRPr lang="en-US" sz="1800"/>
          </a:p>
        </p:txBody>
      </p:sp>
      <p:sp>
        <p:nvSpPr>
          <p:cNvPr id="24" name="Rectangle 22"/>
          <p:cNvSpPr>
            <a:spLocks noChangeArrowheads="1"/>
          </p:cNvSpPr>
          <p:nvPr/>
        </p:nvSpPr>
        <p:spPr bwMode="auto">
          <a:xfrm>
            <a:off x="5467350" y="4937189"/>
            <a:ext cx="4686300" cy="419100"/>
          </a:xfrm>
          <a:prstGeom prst="rect">
            <a:avLst/>
          </a:prstGeom>
          <a:gradFill rotWithShape="0">
            <a:gsLst>
              <a:gs pos="0">
                <a:srgbClr val="9933FF"/>
              </a:gs>
              <a:gs pos="100000">
                <a:srgbClr val="CCCCFF"/>
              </a:gs>
            </a:gsLst>
            <a:lin ang="0" scaled="1"/>
          </a:gradFill>
          <a:ln w="28575">
            <a:noFill/>
            <a:miter lim="800000"/>
            <a:headEnd/>
            <a:tailEnd/>
          </a:ln>
          <a:effectLst>
            <a:outerShdw dist="71842" dir="2700000" algn="ctr" rotWithShape="0">
              <a:schemeClr val="tx2"/>
            </a:outerShdw>
          </a:effectLst>
        </p:spPr>
        <p:txBody>
          <a:bodyPr wrap="none" anchor="ctr"/>
          <a:lstStyle/>
          <a:p>
            <a:pPr>
              <a:defRPr/>
            </a:pPr>
            <a:endParaRPr lang="en-US" sz="1800"/>
          </a:p>
        </p:txBody>
      </p:sp>
      <p:sp>
        <p:nvSpPr>
          <p:cNvPr id="25" name="Rectangle 23"/>
          <p:cNvSpPr>
            <a:spLocks noChangeArrowheads="1"/>
          </p:cNvSpPr>
          <p:nvPr/>
        </p:nvSpPr>
        <p:spPr bwMode="auto">
          <a:xfrm>
            <a:off x="4857750" y="5489639"/>
            <a:ext cx="3638550" cy="419100"/>
          </a:xfrm>
          <a:prstGeom prst="rect">
            <a:avLst/>
          </a:prstGeom>
          <a:gradFill rotWithShape="0">
            <a:gsLst>
              <a:gs pos="0">
                <a:srgbClr val="FF6600"/>
              </a:gs>
              <a:gs pos="100000">
                <a:srgbClr val="FFFF99"/>
              </a:gs>
            </a:gsLst>
            <a:lin ang="0" scaled="1"/>
          </a:gradFill>
          <a:ln w="28575">
            <a:noFill/>
            <a:miter lim="800000"/>
            <a:headEnd/>
            <a:tailEnd/>
          </a:ln>
          <a:effectLst>
            <a:outerShdw dist="71842" dir="2700000" algn="ctr" rotWithShape="0">
              <a:schemeClr val="tx2"/>
            </a:outerShdw>
          </a:effectLst>
        </p:spPr>
        <p:txBody>
          <a:bodyPr wrap="none" anchor="ctr"/>
          <a:lstStyle/>
          <a:p>
            <a:pPr>
              <a:defRPr/>
            </a:pPr>
            <a:endParaRPr lang="en-US" sz="1800"/>
          </a:p>
        </p:txBody>
      </p:sp>
      <p:sp>
        <p:nvSpPr>
          <p:cNvPr id="14" name="Rectangle 12"/>
          <p:cNvSpPr>
            <a:spLocks noChangeArrowheads="1"/>
          </p:cNvSpPr>
          <p:nvPr/>
        </p:nvSpPr>
        <p:spPr bwMode="auto">
          <a:xfrm>
            <a:off x="2152650" y="2727389"/>
            <a:ext cx="2057400" cy="419100"/>
          </a:xfrm>
          <a:prstGeom prst="rect">
            <a:avLst/>
          </a:prstGeom>
          <a:gradFill rotWithShape="0">
            <a:gsLst>
              <a:gs pos="0">
                <a:srgbClr val="00CCFF"/>
              </a:gs>
              <a:gs pos="50000">
                <a:schemeClr val="bg1"/>
              </a:gs>
              <a:gs pos="100000">
                <a:srgbClr val="00CCFF"/>
              </a:gs>
            </a:gsLst>
            <a:lin ang="0" scaled="1"/>
          </a:gradFill>
          <a:ln w="19050">
            <a:solidFill>
              <a:schemeClr val="bg1"/>
            </a:solidFill>
            <a:miter lim="800000"/>
            <a:headEnd/>
            <a:tailEnd/>
          </a:ln>
          <a:effectLst/>
        </p:spPr>
        <p:txBody>
          <a:bodyPr wrap="none" anchor="ctr"/>
          <a:lstStyle/>
          <a:p>
            <a:pPr algn="ctr">
              <a:spcBef>
                <a:spcPct val="0"/>
              </a:spcBef>
              <a:defRPr/>
            </a:pPr>
            <a:r>
              <a:rPr lang="en-US" sz="1400" b="1">
                <a:latin typeface="Arial" panose="020B0604020202020204" pitchFamily="34" charset="0"/>
                <a:cs typeface="Arial" panose="020B0604020202020204" pitchFamily="34" charset="0"/>
              </a:rPr>
              <a:t>Universities</a:t>
            </a:r>
          </a:p>
        </p:txBody>
      </p:sp>
      <p:grpSp>
        <p:nvGrpSpPr>
          <p:cNvPr id="27" name="Group 26"/>
          <p:cNvGrpSpPr/>
          <p:nvPr/>
        </p:nvGrpSpPr>
        <p:grpSpPr>
          <a:xfrm>
            <a:off x="4849911" y="2645626"/>
            <a:ext cx="3638550" cy="3322516"/>
            <a:chOff x="3335338" y="2532502"/>
            <a:chExt cx="3638550" cy="3322516"/>
          </a:xfrm>
        </p:grpSpPr>
        <p:sp>
          <p:nvSpPr>
            <p:cNvPr id="28" name="Rectangle 23"/>
            <p:cNvSpPr>
              <a:spLocks noChangeArrowheads="1"/>
            </p:cNvSpPr>
            <p:nvPr/>
          </p:nvSpPr>
          <p:spPr bwMode="auto">
            <a:xfrm>
              <a:off x="3335338" y="2532502"/>
              <a:ext cx="3638550" cy="3322516"/>
            </a:xfrm>
            <a:prstGeom prst="rect">
              <a:avLst/>
            </a:prstGeom>
            <a:gradFill flip="none" rotWithShape="1">
              <a:gsLst>
                <a:gs pos="0">
                  <a:schemeClr val="accent1">
                    <a:alpha val="80000"/>
                    <a:lumMod val="95000"/>
                  </a:schemeClr>
                </a:gs>
                <a:gs pos="46000">
                  <a:schemeClr val="accent1">
                    <a:tint val="37000"/>
                    <a:satMod val="300000"/>
                    <a:alpha val="80000"/>
                    <a:lumMod val="85000"/>
                  </a:schemeClr>
                </a:gs>
                <a:gs pos="100000">
                  <a:schemeClr val="accent1">
                    <a:tint val="15000"/>
                    <a:satMod val="350000"/>
                    <a:alpha val="80000"/>
                    <a:lumMod val="90000"/>
                  </a:schemeClr>
                </a:gs>
              </a:gsLst>
              <a:lin ang="5400000" scaled="1"/>
              <a:tileRect/>
            </a:gradFill>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sz="1800"/>
            </a:p>
          </p:txBody>
        </p:sp>
        <p:sp>
          <p:nvSpPr>
            <p:cNvPr id="29" name="TextBox 28"/>
            <p:cNvSpPr txBox="1"/>
            <p:nvPr/>
          </p:nvSpPr>
          <p:spPr bwMode="auto">
            <a:xfrm>
              <a:off x="3668713" y="3228988"/>
              <a:ext cx="2952750" cy="1585205"/>
            </a:xfrm>
            <a:prstGeom prst="rect">
              <a:avLst/>
            </a:prstGeom>
            <a:noFill/>
            <a:effectLst>
              <a:outerShdw blurRad="50800" dist="25400" dir="4620000" algn="ctr" rotWithShape="0">
                <a:srgbClr val="000000">
                  <a:alpha val="73000"/>
                </a:srgbClr>
              </a:outerShdw>
            </a:effectLst>
          </p:spPr>
          <p:txBody>
            <a:bodyPr>
              <a:spAutoFit/>
            </a:bodyPr>
            <a:lstStyle/>
            <a:p>
              <a:pPr algn="ctr" fontAlgn="auto">
                <a:lnSpc>
                  <a:spcPts val="4200"/>
                </a:lnSpc>
                <a:spcBef>
                  <a:spcPts val="0"/>
                </a:spcBef>
                <a:spcAft>
                  <a:spcPts val="0"/>
                </a:spcAft>
                <a:defRPr/>
              </a:pPr>
              <a:r>
                <a:rPr lang="en-US" sz="3200" b="1" dirty="0">
                  <a:solidFill>
                    <a:schemeClr val="bg1"/>
                  </a:solidFill>
                  <a:latin typeface="+mn-lt"/>
                  <a:cs typeface="+mn-cs"/>
                </a:rPr>
                <a:t>Southwest</a:t>
              </a:r>
            </a:p>
            <a:p>
              <a:pPr algn="ctr" fontAlgn="auto">
                <a:lnSpc>
                  <a:spcPts val="4200"/>
                </a:lnSpc>
                <a:spcBef>
                  <a:spcPts val="0"/>
                </a:spcBef>
                <a:spcAft>
                  <a:spcPts val="0"/>
                </a:spcAft>
                <a:defRPr/>
              </a:pPr>
              <a:r>
                <a:rPr lang="en-US" sz="3200" b="1" dirty="0">
                  <a:solidFill>
                    <a:schemeClr val="bg1"/>
                  </a:solidFill>
                  <a:latin typeface="+mn-lt"/>
                  <a:cs typeface="+mn-cs"/>
                </a:rPr>
                <a:t>Research</a:t>
              </a:r>
            </a:p>
            <a:p>
              <a:pPr algn="ctr" fontAlgn="auto">
                <a:lnSpc>
                  <a:spcPts val="4200"/>
                </a:lnSpc>
                <a:spcBef>
                  <a:spcPts val="0"/>
                </a:spcBef>
                <a:spcAft>
                  <a:spcPts val="0"/>
                </a:spcAft>
                <a:defRPr/>
              </a:pPr>
              <a:r>
                <a:rPr lang="en-US" sz="3200" b="1" dirty="0">
                  <a:solidFill>
                    <a:schemeClr val="bg1"/>
                  </a:solidFill>
                  <a:latin typeface="+mn-lt"/>
                  <a:cs typeface="+mn-cs"/>
                </a:rPr>
                <a:t>Institute</a:t>
              </a:r>
              <a:r>
                <a:rPr lang="en-US" sz="2400" b="1" baseline="40000" dirty="0">
                  <a:solidFill>
                    <a:schemeClr val="bg1"/>
                  </a:solidFill>
                  <a:latin typeface="+mn-lt"/>
                  <a:cs typeface="+mn-cs"/>
                </a:rPr>
                <a:t>®</a:t>
              </a:r>
            </a:p>
          </p:txBody>
        </p:sp>
      </p:grpSp>
    </p:spTree>
    <p:extLst>
      <p:ext uri="{BB962C8B-B14F-4D97-AF65-F5344CB8AC3E}">
        <p14:creationId xmlns:p14="http://schemas.microsoft.com/office/powerpoint/2010/main" val="182105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fltVal val="0"/>
                                          </p:val>
                                        </p:tav>
                                        <p:tav tm="100000">
                                          <p:val>
                                            <p:strVal val="#ppt_w"/>
                                          </p:val>
                                        </p:tav>
                                      </p:tavLst>
                                    </p:anim>
                                    <p:anim calcmode="lin" valueType="num">
                                      <p:cBhvr>
                                        <p:cTn id="32" dur="1000" fill="hold"/>
                                        <p:tgtEl>
                                          <p:spTgt spid="27"/>
                                        </p:tgtEl>
                                        <p:attrNameLst>
                                          <p:attrName>ppt_h</p:attrName>
                                        </p:attrNameLst>
                                      </p:cBhvr>
                                      <p:tavLst>
                                        <p:tav tm="0">
                                          <p:val>
                                            <p:fltVal val="0"/>
                                          </p:val>
                                        </p:tav>
                                        <p:tav tm="100000">
                                          <p:val>
                                            <p:strVal val="#ppt_h"/>
                                          </p:val>
                                        </p:tav>
                                      </p:tavLst>
                                    </p:anim>
                                    <p:animEffect transition="in" filter="fade">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SwRI in the Technology Spectrum</a:t>
            </a:r>
          </a:p>
        </p:txBody>
      </p:sp>
      <p:sp>
        <p:nvSpPr>
          <p:cNvPr id="4" name="Slide Number Placeholder 3"/>
          <p:cNvSpPr>
            <a:spLocks noGrp="1"/>
          </p:cNvSpPr>
          <p:nvPr>
            <p:ph type="sldNum" sz="quarter" idx="12"/>
          </p:nvPr>
        </p:nvSpPr>
        <p:spPr/>
        <p:txBody>
          <a:bodyPr/>
          <a:lstStyle/>
          <a:p>
            <a:fld id="{511E60E2-5F03-4AD1-8874-AA9ACC93B38D}" type="slidenum">
              <a:rPr lang="en-US" smtClean="0"/>
              <a:pPr/>
              <a:t>9</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944" y="1485896"/>
            <a:ext cx="8388113" cy="428854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944" y="1485895"/>
            <a:ext cx="8388113" cy="4288545"/>
          </a:xfrm>
          <a:prstGeom prst="rect">
            <a:avLst/>
          </a:prstGeom>
        </p:spPr>
      </p:pic>
      <p:sp>
        <p:nvSpPr>
          <p:cNvPr id="10" name="Rectangle 25"/>
          <p:cNvSpPr>
            <a:spLocks/>
          </p:cNvSpPr>
          <p:nvPr/>
        </p:nvSpPr>
        <p:spPr bwMode="auto">
          <a:xfrm>
            <a:off x="2356197" y="4358140"/>
            <a:ext cx="7315200" cy="332733"/>
          </a:xfrm>
          <a:prstGeom prst="rect">
            <a:avLst/>
          </a:prstGeom>
          <a:noFill/>
          <a:ln w="12700">
            <a:noFill/>
            <a:miter lim="800000"/>
            <a:headEnd/>
            <a:tailEnd/>
          </a:ln>
        </p:spPr>
        <p:txBody>
          <a:bodyPr lIns="0" tIns="0" rIns="40610" bIns="0"/>
          <a:lstStyle/>
          <a:p>
            <a:pPr marL="39661" algn="ctr"/>
            <a:r>
              <a:rPr lang="en-US" sz="2000" b="1" spc="450" dirty="0">
                <a:solidFill>
                  <a:schemeClr val="tx2"/>
                </a:solidFill>
                <a:latin typeface="Calibri"/>
                <a:sym typeface="Wingdings"/>
              </a:rPr>
              <a:t> </a:t>
            </a:r>
            <a:r>
              <a:rPr lang="en-US" sz="2000" b="1" spc="450" dirty="0">
                <a:solidFill>
                  <a:schemeClr val="tx2"/>
                </a:solidFill>
                <a:latin typeface="Calibri"/>
                <a:sym typeface="Arial" charset="0"/>
              </a:rPr>
              <a:t>Bridging the “Valley of Death” </a:t>
            </a:r>
            <a:r>
              <a:rPr lang="en-US" sz="2000" b="1" spc="450" dirty="0">
                <a:solidFill>
                  <a:schemeClr val="tx2"/>
                </a:solidFill>
                <a:latin typeface="Calibri"/>
                <a:sym typeface="Wingdings" pitchFamily="2" charset="2"/>
              </a:rPr>
              <a:t></a:t>
            </a:r>
            <a:endParaRPr lang="en-US" sz="2000" b="1" spc="450" dirty="0">
              <a:solidFill>
                <a:schemeClr val="tx2"/>
              </a:solidFill>
              <a:latin typeface="Calibri"/>
              <a:sym typeface="Arial" charset="0"/>
            </a:endParaRPr>
          </a:p>
        </p:txBody>
      </p:sp>
    </p:spTree>
    <p:extLst>
      <p:ext uri="{BB962C8B-B14F-4D97-AF65-F5344CB8AC3E}">
        <p14:creationId xmlns:p14="http://schemas.microsoft.com/office/powerpoint/2010/main" val="33933768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8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2800"/>
                            </p:stCondLst>
                            <p:childTnLst>
                              <p:par>
                                <p:cTn id="9" presetID="16" presetClass="entr" presetSubtype="37"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Title &amp; Bullets">
  <a:themeElements>
    <a:clrScheme name="SwRI Corporate Pallett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8506</TotalTime>
  <Words>2335</Words>
  <Application>Microsoft Office PowerPoint</Application>
  <PresentationFormat>Widescreen</PresentationFormat>
  <Paragraphs>277</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Title &amp; Bullets</vt:lpstr>
      <vt:lpstr>Southwest Research Institute®</vt:lpstr>
      <vt:lpstr>PowerPoint Presentation</vt:lpstr>
      <vt:lpstr>Facts About SwRI</vt:lpstr>
      <vt:lpstr>SwRI in the 1950s</vt:lpstr>
      <vt:lpstr>SwRI Today</vt:lpstr>
      <vt:lpstr>PowerPoint Presentation</vt:lpstr>
      <vt:lpstr>Operational Characteristics</vt:lpstr>
      <vt:lpstr>R&amp;D Institutions in the Technology Spectrum</vt:lpstr>
      <vt:lpstr>SwRI in the Technology Spectrum</vt:lpstr>
      <vt:lpstr>SwRI Organization Chart</vt:lpstr>
      <vt:lpstr>Revenue and Staff Growth</vt:lpstr>
      <vt:lpstr>Revenue Distribution by Funding Source</vt:lpstr>
      <vt:lpstr>Project Distribution by Funding Source</vt:lpstr>
      <vt:lpstr>2023 Internal Research &amp; Development Program</vt:lpstr>
      <vt:lpstr>Market Segments We Serve</vt:lpstr>
      <vt:lpstr>Electronics &amp; Automation</vt:lpstr>
      <vt:lpstr>Manufacturing &amp; Construction</vt:lpstr>
      <vt:lpstr>Advanced science. Applied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WebSwRIOverviewDec2015pt1</dc:title>
  <dc:creator>Frank Tapia with input from:Tim Martin, Maria Stothoff, Jan Dean and Cynthia Hokanson</dc:creator>
  <cp:lastModifiedBy>Porter, Cody M.</cp:lastModifiedBy>
  <cp:revision>367</cp:revision>
  <cp:lastPrinted>2019-06-05T18:05:15Z</cp:lastPrinted>
  <dcterms:created xsi:type="dcterms:W3CDTF">2014-10-07T20:34:53Z</dcterms:created>
  <dcterms:modified xsi:type="dcterms:W3CDTF">2024-03-06T20:37:19Z</dcterms:modified>
</cp:coreProperties>
</file>