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58" r:id="rId4"/>
    <p:sldId id="277" r:id="rId5"/>
    <p:sldId id="278" r:id="rId6"/>
    <p:sldId id="279" r:id="rId7"/>
    <p:sldId id="293" r:id="rId8"/>
    <p:sldId id="275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8" autoAdjust="0"/>
    <p:restoredTop sz="86885" autoAdjust="0"/>
  </p:normalViewPr>
  <p:slideViewPr>
    <p:cSldViewPr>
      <p:cViewPr>
        <p:scale>
          <a:sx n="106" d="100"/>
          <a:sy n="106" d="100"/>
        </p:scale>
        <p:origin x="12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80" y="13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159DA-5454-4156-B983-7AE33427CFB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Presentation Transfer Template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F71A0-BE57-464E-AB8F-7C7BFB592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19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Nationals Shipbuilding Research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n-US" sz="1200" smtClean="0"/>
            </a:lvl1pPr>
          </a:lstStyle>
          <a:p>
            <a:r>
              <a:rPr lang="en-US" dirty="0" smtClean="0"/>
              <a:t>Workforce Development Panel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3000"/>
            <a:ext cx="2971800" cy="303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Presentation Transfer Template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A27D-2D61-4498-A8A7-C773F0EFC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971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392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This slide utilizes guidelines</a:t>
            </a:r>
            <a:r>
              <a:rPr lang="en-US" baseline="0" dirty="0" smtClean="0"/>
              <a:t> mentioned on the introductory slide notes page.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551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46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984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9645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Insert the Questions tree here: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203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4093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Workforce Development Panel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Nationals Shipbuilding Research Program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69AA27D-2D61-4498-A8A7-C773F0EFC98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Presentation Transfer 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89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18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54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262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ba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21544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133600" y="6367046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chemeClr val="tx2"/>
                </a:solidFill>
                <a:latin typeface="Arial" charset="0"/>
              </a:rPr>
              <a:t>NATIONAL SHIPBUILDING RESEARCH PROGRAM</a:t>
            </a:r>
          </a:p>
        </p:txBody>
      </p:sp>
      <p:pic>
        <p:nvPicPr>
          <p:cNvPr id="5" name="Picture 4" descr="NSRP_log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" y="59436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537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3418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243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22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238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963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133600" y="6367046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chemeClr val="tx2"/>
                </a:solidFill>
                <a:latin typeface="Arial" charset="0"/>
              </a:rPr>
              <a:t>NATIONAL SHIPBUILDING RESEARCH PROGRAM</a:t>
            </a:r>
          </a:p>
        </p:txBody>
      </p:sp>
      <p:pic>
        <p:nvPicPr>
          <p:cNvPr id="9" name="Picture 8" descr="NSRP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9436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5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477000" y="6324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DBC73C2-3AA2-4121-9145-CC8316ABBEB8}" type="slidenum">
              <a:rPr lang="en-US">
                <a:solidFill>
                  <a:schemeClr val="tx1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9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70" r:id="rId12"/>
    <p:sldLayoutId id="2147483655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2263588"/>
            <a:ext cx="3352800" cy="230841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image of project technology if applicable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263588"/>
            <a:ext cx="7772400" cy="2384612"/>
          </a:xfrm>
        </p:spPr>
        <p:txBody>
          <a:bodyPr/>
          <a:lstStyle/>
          <a:p>
            <a:pPr algn="r"/>
            <a:r>
              <a:rPr lang="en-US" b="0" dirty="0" smtClean="0">
                <a:solidFill>
                  <a:schemeClr val="tx2"/>
                </a:solidFill>
              </a:rPr>
              <a:t>Name of Project</a:t>
            </a:r>
            <a:endParaRPr lang="en-US" b="0" dirty="0">
              <a:solidFill>
                <a:schemeClr val="tx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5874124"/>
            <a:ext cx="838200" cy="838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67235"/>
            <a:ext cx="929640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86800" cy="762000"/>
          </a:xfrm>
        </p:spPr>
        <p:txBody>
          <a:bodyPr/>
          <a:lstStyle/>
          <a:p>
            <a:pPr algn="ctr" eaLnBrk="1" hangingPunct="1"/>
            <a:r>
              <a:rPr lang="en-US" sz="4000" b="0" dirty="0" smtClean="0">
                <a:solidFill>
                  <a:schemeClr val="tx2"/>
                </a:solidFill>
              </a:rPr>
              <a:t>What is in this presentation?</a:t>
            </a:r>
          </a:p>
        </p:txBody>
      </p:sp>
      <p:sp>
        <p:nvSpPr>
          <p:cNvPr id="10" name="Notched Right Arrow 9"/>
          <p:cNvSpPr/>
          <p:nvPr/>
        </p:nvSpPr>
        <p:spPr>
          <a:xfrm>
            <a:off x="393192" y="1371600"/>
            <a:ext cx="673608" cy="408432"/>
          </a:xfrm>
          <a:prstGeom prst="notch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393192" y="2362200"/>
            <a:ext cx="673608" cy="408432"/>
          </a:xfrm>
          <a:prstGeom prst="notch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393192" y="3352800"/>
            <a:ext cx="673608" cy="408432"/>
          </a:xfrm>
          <a:prstGeom prst="notch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393192" y="4343400"/>
            <a:ext cx="673608" cy="408432"/>
          </a:xfrm>
          <a:prstGeom prst="notch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143000" y="1371600"/>
            <a:ext cx="8001000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ts val="54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674687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description of “project technology”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ts val="54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674687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overview of “project technology”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ts val="54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6746875" algn="l"/>
              </a:tabLst>
              <a:defRPr/>
            </a:pPr>
            <a:r>
              <a:rPr lang="en-US" sz="2000" noProof="0" dirty="0" smtClean="0"/>
              <a:t>Problem identified in shipyards that “project technology” addresses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ts val="54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6746875" algn="l"/>
              </a:tabLst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“project technology” addresses the identified problem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ts val="54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6746875" algn="l"/>
              </a:tabLst>
              <a:defRPr/>
            </a:pPr>
            <a:r>
              <a:rPr lang="en-US" sz="2000" noProof="0" dirty="0" smtClean="0"/>
              <a:t>Why your shipyard should consider implementing “project technology”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Notched Right Arrow 14"/>
          <p:cNvSpPr/>
          <p:nvPr/>
        </p:nvSpPr>
        <p:spPr>
          <a:xfrm>
            <a:off x="393192" y="5334000"/>
            <a:ext cx="673608" cy="408432"/>
          </a:xfrm>
          <a:prstGeom prst="notch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86800" cy="762000"/>
          </a:xfrm>
        </p:spPr>
        <p:txBody>
          <a:bodyPr/>
          <a:lstStyle/>
          <a:p>
            <a:pPr algn="ctr" eaLnBrk="1" hangingPunct="1"/>
            <a:r>
              <a:rPr lang="en-US" sz="4000" b="0" dirty="0" smtClean="0">
                <a:solidFill>
                  <a:schemeClr val="tx2"/>
                </a:solidFill>
              </a:rPr>
              <a:t>Description of “project technology”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3327" y="2514600"/>
            <a:ext cx="3818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Insert text and position to fit </a:t>
            </a:r>
          </a:p>
          <a:p>
            <a:pPr algn="ctr"/>
            <a:r>
              <a:rPr lang="en-US" sz="2400" dirty="0" smtClean="0"/>
              <a:t>Use relevant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0" dirty="0" smtClean="0">
                <a:solidFill>
                  <a:schemeClr val="tx2"/>
                </a:solidFill>
              </a:rPr>
              <a:t>Overview of “project technology”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3327" y="2514600"/>
            <a:ext cx="3749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Insert text and position to fit</a:t>
            </a:r>
          </a:p>
          <a:p>
            <a:pPr algn="ctr"/>
            <a:r>
              <a:rPr lang="en-US" sz="2400" dirty="0" smtClean="0"/>
              <a:t>Use relevant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0" dirty="0" smtClean="0">
                <a:solidFill>
                  <a:schemeClr val="tx2"/>
                </a:solidFill>
              </a:rPr>
              <a:t>Problem identified in Shipyards</a:t>
            </a:r>
            <a:br>
              <a:rPr lang="en-US" sz="3200" b="0" dirty="0" smtClean="0">
                <a:solidFill>
                  <a:schemeClr val="tx2"/>
                </a:solidFill>
              </a:rPr>
            </a:br>
            <a:r>
              <a:rPr lang="en-US" sz="3200" b="0" dirty="0" smtClean="0">
                <a:solidFill>
                  <a:schemeClr val="tx2"/>
                </a:solidFill>
              </a:rPr>
              <a:t> that “project technology” 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3327" y="2514600"/>
            <a:ext cx="3818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Insert text and position to fit </a:t>
            </a:r>
          </a:p>
          <a:p>
            <a:pPr algn="ctr"/>
            <a:r>
              <a:rPr lang="en-US" sz="2400" dirty="0" smtClean="0"/>
              <a:t>Use relevant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371600"/>
          </a:xfrm>
        </p:spPr>
        <p:txBody>
          <a:bodyPr/>
          <a:lstStyle/>
          <a:p>
            <a:pPr algn="ctr" eaLnBrk="1" hangingPunct="1"/>
            <a:r>
              <a:rPr lang="en-US" sz="3200" b="0" dirty="0" smtClean="0">
                <a:solidFill>
                  <a:schemeClr val="tx2"/>
                </a:solidFill>
              </a:rPr>
              <a:t>How “project technology”</a:t>
            </a:r>
            <a:br>
              <a:rPr lang="en-US" sz="3200" b="0" dirty="0" smtClean="0">
                <a:solidFill>
                  <a:schemeClr val="tx2"/>
                </a:solidFill>
              </a:rPr>
            </a:br>
            <a:r>
              <a:rPr lang="en-US" sz="3200" b="0" dirty="0" smtClean="0">
                <a:solidFill>
                  <a:schemeClr val="tx2"/>
                </a:solidFill>
              </a:rPr>
              <a:t> addresses the identified problem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7526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25527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33528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41529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49530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-17929"/>
            <a:ext cx="9144000" cy="9906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0" dirty="0" smtClean="0">
                <a:solidFill>
                  <a:schemeClr val="tx2"/>
                </a:solidFill>
              </a:rPr>
              <a:t>Why your Shipyard should consider implementing the “project technology”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94653" y="15240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4653" y="23241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4653" y="31242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4653" y="39243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4653" y="4724400"/>
            <a:ext cx="405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Bullet text and position to fit.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5334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NOTE:</a:t>
            </a:r>
            <a:r>
              <a:rPr lang="en-US" dirty="0" smtClean="0"/>
              <a:t> For transfer questions that aid in selecting attributes in order to populate the bulleted text of this slide, refer to </a:t>
            </a:r>
            <a:r>
              <a:rPr lang="en-US" b="1" dirty="0" smtClean="0"/>
              <a:t>Appendix D: Transfer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76200"/>
            <a:ext cx="86868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more information…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228600" y="1265237"/>
            <a:ext cx="8763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contact the </a:t>
            </a: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your panel’s name</a:t>
            </a:r>
            <a:r>
              <a:rPr kumimoji="0" lang="en-US" sz="28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Panel Chair on the NSRP Website 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http://www.nsrp.org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lang="en-US" sz="2400" dirty="0" smtClean="0"/>
              <a:t>contact 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Organization’s Panel members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56&quot;/&gt;&lt;/object&gt;&lt;object type=&quot;3&quot; unique_id=&quot;10014&quot;&gt;&lt;property id=&quot;20148&quot; value=&quot;5&quot;/&gt;&lt;property id=&quot;20300&quot; value=&quot;Slide 2&quot;/&gt;&lt;property id=&quot;20307&quot; value=&quot;257&quot;/&gt;&lt;/object&gt;&lt;object type=&quot;3&quot; unique_id=&quot;10015&quot;&gt;&lt;property id=&quot;20148&quot; value=&quot;5&quot;/&gt;&lt;property id=&quot;20300&quot; value=&quot;Slide 3&quot;/&gt;&lt;property id=&quot;20307&quot; value=&quot;258&quot;/&gt;&lt;/object&gt;&lt;object type=&quot;3&quot; unique_id=&quot;10016&quot;&gt;&lt;property id=&quot;20148&quot; value=&quot;5&quot;/&gt;&lt;property id=&quot;20300&quot; value=&quot;Slide 4&quot;/&gt;&lt;property id=&quot;20307&quot; value=&quot;259&quot;/&gt;&lt;/object&gt;&lt;object type=&quot;3&quot; unique_id=&quot;10017&quot;&gt;&lt;property id=&quot;20148&quot; value=&quot;5&quot;/&gt;&lt;property id=&quot;20300&quot; value=&quot;Slide 5&quot;/&gt;&lt;property id=&quot;20307&quot; value=&quot;260&quot;/&gt;&lt;/object&gt;&lt;object type=&quot;3&quot; unique_id=&quot;10018&quot;&gt;&lt;property id=&quot;20148&quot; value=&quot;5&quot;/&gt;&lt;property id=&quot;20300&quot; value=&quot;Slide 6&quot;/&gt;&lt;property id=&quot;20307&quot; value=&quot;261&quot;/&gt;&lt;/object&gt;&lt;object type=&quot;3&quot; unique_id=&quot;10019&quot;&gt;&lt;property id=&quot;20148&quot; value=&quot;5&quot;/&gt;&lt;property id=&quot;20300&quot; value=&quot;Slide 7&quot;/&gt;&lt;property id=&quot;20307&quot; value=&quot;268&quot;/&gt;&lt;/object&gt;&lt;object type=&quot;3&quot; unique_id=&quot;10020&quot;&gt;&lt;property id=&quot;20148&quot; value=&quot;5&quot;/&gt;&lt;property id=&quot;20300&quot; value=&quot;Slide 8&quot;/&gt;&lt;property id=&quot;20307&quot; value=&quot;269&quot;/&gt;&lt;/object&gt;&lt;object type=&quot;3&quot; unique_id=&quot;10021&quot;&gt;&lt;property id=&quot;20148&quot; value=&quot;5&quot;/&gt;&lt;property id=&quot;20300&quot; value=&quot;Slide 9&quot;/&gt;&lt;property id=&quot;20307&quot; value=&quot;262&quot;/&gt;&lt;/object&gt;&lt;object type=&quot;3&quot; unique_id=&quot;10022&quot;&gt;&lt;property id=&quot;20148&quot; value=&quot;5&quot;/&gt;&lt;property id=&quot;20300&quot; value=&quot;Slide 10&quot;/&gt;&lt;property id=&quot;20307&quot; value=&quot;263&quot;/&gt;&lt;/object&gt;&lt;object type=&quot;3&quot; unique_id=&quot;10023&quot;&gt;&lt;property id=&quot;20148&quot; value=&quot;5&quot;/&gt;&lt;property id=&quot;20300&quot; value=&quot;Slide 11&quot;/&gt;&lt;property id=&quot;20307&quot; value=&quot;264&quot;/&gt;&lt;/object&gt;&lt;object type=&quot;3&quot; unique_id=&quot;10024&quot;&gt;&lt;property id=&quot;20148&quot; value=&quot;5&quot;/&gt;&lt;property id=&quot;20300&quot; value=&quot;Slide 12&quot;/&gt;&lt;property id=&quot;20307&quot; value=&quot;265&quot;/&gt;&lt;/object&gt;&lt;object type=&quot;3&quot; unique_id=&quot;10025&quot;&gt;&lt;property id=&quot;20148&quot; value=&quot;5&quot;/&gt;&lt;property id=&quot;20300&quot; value=&quot;Slide 13&quot;/&gt;&lt;property id=&quot;20307&quot; value=&quot;266&quot;/&gt;&lt;/object&gt;&lt;object type=&quot;3&quot; unique_id=&quot;10026&quot;&gt;&lt;property id=&quot;20148&quot; value=&quot;5&quot;/&gt;&lt;property id=&quot;20300&quot; value=&quot;Slide 14&quot;/&gt;&lt;property id=&quot;20307&quot; value=&quot;267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371</Words>
  <Application>Microsoft Office PowerPoint</Application>
  <PresentationFormat>On-screen Show (4:3)</PresentationFormat>
  <Paragraphs>120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Name of Project</vt:lpstr>
      <vt:lpstr>What is in this presentation?</vt:lpstr>
      <vt:lpstr>Description of “project technology”</vt:lpstr>
      <vt:lpstr>Overview of “project technology”</vt:lpstr>
      <vt:lpstr>Problem identified in Shipyards  that “project technology” addresses</vt:lpstr>
      <vt:lpstr>How “project technology”  addresses the identified problem</vt:lpstr>
      <vt:lpstr>Why your Shipyard should consider implementing the “project technology”</vt:lpstr>
      <vt:lpstr>PowerPoint Presentation</vt:lpstr>
    </vt:vector>
  </TitlesOfParts>
  <Company>Northrop Grumman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cox00</dc:creator>
  <cp:lastModifiedBy>Baluyot, Natalie</cp:lastModifiedBy>
  <cp:revision>405</cp:revision>
  <dcterms:created xsi:type="dcterms:W3CDTF">2010-09-03T14:19:08Z</dcterms:created>
  <dcterms:modified xsi:type="dcterms:W3CDTF">2015-09-21T16:56:59Z</dcterms:modified>
</cp:coreProperties>
</file>