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4" r:id="rId3"/>
    <p:sldId id="258" r:id="rId4"/>
    <p:sldId id="277" r:id="rId5"/>
    <p:sldId id="278" r:id="rId6"/>
    <p:sldId id="279" r:id="rId7"/>
    <p:sldId id="293" r:id="rId8"/>
    <p:sldId id="275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98" autoAdjust="0"/>
    <p:restoredTop sz="86885" autoAdjust="0"/>
  </p:normalViewPr>
  <p:slideViewPr>
    <p:cSldViewPr>
      <p:cViewPr>
        <p:scale>
          <a:sx n="106" d="100"/>
          <a:sy n="106" d="100"/>
        </p:scale>
        <p:origin x="12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780" y="13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159DA-5454-4156-B983-7AE33427CFB2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Presentation Transfer Template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F71A0-BE57-464E-AB8F-7C7BFB592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1997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Nationals Shipbuilding Research Program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n-US" sz="1200" smtClean="0"/>
            </a:lvl1pPr>
          </a:lstStyle>
          <a:p>
            <a:r>
              <a:rPr lang="en-US" dirty="0" smtClean="0"/>
              <a:t>Workforce Development Panel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3000"/>
            <a:ext cx="2971800" cy="303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Presentation Transfer Template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AA27D-2D61-4498-A8A7-C773F0EFC9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971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Workforce Development Panel</a:t>
            </a:r>
            <a:endParaRPr lang="en-US" dirty="0"/>
          </a:p>
        </p:txBody>
      </p:sp>
      <p:sp>
        <p:nvSpPr>
          <p:cNvPr id="15" name="Header Placeholder 1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Nationals Shipbuilding Research Program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9AA27D-2D61-4498-A8A7-C773F0EFC98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Presentation Transfer Template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3925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Notes:</a:t>
            </a:r>
          </a:p>
          <a:p>
            <a:r>
              <a:rPr lang="en-US" dirty="0" smtClean="0"/>
              <a:t>This slide utilizes guidelines</a:t>
            </a:r>
            <a:r>
              <a:rPr lang="en-US" baseline="0" dirty="0" smtClean="0"/>
              <a:t> mentioned on the introductory slide notes page.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Workforce Development Panel</a:t>
            </a:r>
            <a:endParaRPr lang="en-US" dirty="0"/>
          </a:p>
        </p:txBody>
      </p:sp>
      <p:sp>
        <p:nvSpPr>
          <p:cNvPr id="15" name="Header Placeholder 1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Nationals Shipbuilding Research Program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9AA27D-2D61-4498-A8A7-C773F0EFC98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Presentation Transfer Template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5515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Notes: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Workforce Development Panel</a:t>
            </a:r>
            <a:endParaRPr lang="en-US" dirty="0"/>
          </a:p>
        </p:txBody>
      </p:sp>
      <p:sp>
        <p:nvSpPr>
          <p:cNvPr id="15" name="Header Placeholder 1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Nationals Shipbuilding Research Program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9AA27D-2D61-4498-A8A7-C773F0EFC98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Presentation Transfer Template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746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Notes: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Workforce Development Panel</a:t>
            </a:r>
            <a:endParaRPr lang="en-US" dirty="0"/>
          </a:p>
        </p:txBody>
      </p:sp>
      <p:sp>
        <p:nvSpPr>
          <p:cNvPr id="15" name="Header Placeholder 1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Nationals Shipbuilding Research Program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9AA27D-2D61-4498-A8A7-C773F0EFC98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Presentation Transfer Template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9849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Notes: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Workforce Development Panel</a:t>
            </a:r>
            <a:endParaRPr lang="en-US" dirty="0"/>
          </a:p>
        </p:txBody>
      </p:sp>
      <p:sp>
        <p:nvSpPr>
          <p:cNvPr id="15" name="Header Placeholder 1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Nationals Shipbuilding Research Program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9AA27D-2D61-4498-A8A7-C773F0EFC98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Presentation Transfer Template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9645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Insert the Questions tree here: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Workforce Development Panel</a:t>
            </a:r>
            <a:endParaRPr lang="en-US" dirty="0"/>
          </a:p>
        </p:txBody>
      </p:sp>
      <p:sp>
        <p:nvSpPr>
          <p:cNvPr id="15" name="Header Placeholder 1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Nationals Shipbuilding Research Program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9AA27D-2D61-4498-A8A7-C773F0EFC98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Presentation Transfer Template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7203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228600" indent="-2286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Workforce Development Panel</a:t>
            </a:r>
            <a:endParaRPr lang="en-US" dirty="0"/>
          </a:p>
        </p:txBody>
      </p:sp>
      <p:sp>
        <p:nvSpPr>
          <p:cNvPr id="15" name="Header Placeholder 1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Nationals Shipbuilding Research Program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9AA27D-2D61-4498-A8A7-C773F0EFC98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Presentation Transfer Template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4093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Notes: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Workforce Development Panel</a:t>
            </a:r>
            <a:endParaRPr lang="en-US" dirty="0"/>
          </a:p>
        </p:txBody>
      </p:sp>
      <p:sp>
        <p:nvSpPr>
          <p:cNvPr id="15" name="Header Placeholder 1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Nationals Shipbuilding Research Program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69AA27D-2D61-4498-A8A7-C773F0EFC98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Presentation Transfer Template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3895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7185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3540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2623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981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8" name="Picture 7" descr="bann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921544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2133600" y="6367046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chemeClr val="tx2"/>
                </a:solidFill>
                <a:latin typeface="Arial" charset="0"/>
              </a:rPr>
              <a:t>NATIONAL SHIPBUILDING RESEARCH PROGRAM</a:t>
            </a:r>
          </a:p>
        </p:txBody>
      </p:sp>
      <p:pic>
        <p:nvPicPr>
          <p:cNvPr id="5" name="Picture 4" descr="NSRP_log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200" y="5943600"/>
            <a:ext cx="838200" cy="838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537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3418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3243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9222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2383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1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2963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133600" y="6367046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chemeClr val="tx2"/>
                </a:solidFill>
                <a:latin typeface="Arial" charset="0"/>
              </a:rPr>
              <a:t>NATIONAL SHIPBUILDING RESEARCH PROGRAM</a:t>
            </a:r>
          </a:p>
        </p:txBody>
      </p:sp>
      <p:pic>
        <p:nvPicPr>
          <p:cNvPr id="9" name="Picture 8" descr="NSRP_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943600"/>
            <a:ext cx="838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5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6477000" y="6324600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5DBC73C2-3AA2-4121-9145-CC8316ABBEB8}" type="slidenum">
              <a:rPr lang="en-US">
                <a:solidFill>
                  <a:schemeClr val="tx1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49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70" r:id="rId12"/>
    <p:sldLayoutId id="2147483655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04800" y="2263588"/>
            <a:ext cx="3352800" cy="230841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Insert image of project technology if applicable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263588"/>
            <a:ext cx="7772400" cy="2384612"/>
          </a:xfrm>
        </p:spPr>
        <p:txBody>
          <a:bodyPr/>
          <a:lstStyle/>
          <a:p>
            <a:pPr algn="r"/>
            <a:r>
              <a:rPr lang="en-US" b="0" dirty="0" smtClean="0">
                <a:solidFill>
                  <a:schemeClr val="tx2"/>
                </a:solidFill>
              </a:rPr>
              <a:t>Name of Project</a:t>
            </a:r>
            <a:endParaRPr lang="en-US" b="0" dirty="0">
              <a:solidFill>
                <a:schemeClr val="tx2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5874124"/>
            <a:ext cx="838200" cy="8382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67235"/>
            <a:ext cx="9296400" cy="148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86800" cy="762000"/>
          </a:xfrm>
        </p:spPr>
        <p:txBody>
          <a:bodyPr/>
          <a:lstStyle/>
          <a:p>
            <a:pPr algn="ctr" eaLnBrk="1" hangingPunct="1"/>
            <a:r>
              <a:rPr lang="en-US" sz="4000" b="0" dirty="0" smtClean="0">
                <a:solidFill>
                  <a:schemeClr val="tx2"/>
                </a:solidFill>
              </a:rPr>
              <a:t>What is in this presentation?</a:t>
            </a:r>
          </a:p>
        </p:txBody>
      </p:sp>
      <p:sp>
        <p:nvSpPr>
          <p:cNvPr id="10" name="Notched Right Arrow 9"/>
          <p:cNvSpPr/>
          <p:nvPr/>
        </p:nvSpPr>
        <p:spPr>
          <a:xfrm>
            <a:off x="393192" y="1371600"/>
            <a:ext cx="673608" cy="408432"/>
          </a:xfrm>
          <a:prstGeom prst="notched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otched Right Arrow 10"/>
          <p:cNvSpPr/>
          <p:nvPr/>
        </p:nvSpPr>
        <p:spPr>
          <a:xfrm>
            <a:off x="393192" y="2362200"/>
            <a:ext cx="673608" cy="408432"/>
          </a:xfrm>
          <a:prstGeom prst="notched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otched Right Arrow 11"/>
          <p:cNvSpPr/>
          <p:nvPr/>
        </p:nvSpPr>
        <p:spPr>
          <a:xfrm>
            <a:off x="393192" y="3352800"/>
            <a:ext cx="673608" cy="408432"/>
          </a:xfrm>
          <a:prstGeom prst="notched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Notched Right Arrow 12"/>
          <p:cNvSpPr/>
          <p:nvPr/>
        </p:nvSpPr>
        <p:spPr>
          <a:xfrm>
            <a:off x="393192" y="4343400"/>
            <a:ext cx="673608" cy="408432"/>
          </a:xfrm>
          <a:prstGeom prst="notched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3"/>
          <p:cNvSpPr txBox="1">
            <a:spLocks/>
          </p:cNvSpPr>
          <p:nvPr/>
        </p:nvSpPr>
        <p:spPr bwMode="auto">
          <a:xfrm>
            <a:off x="1143000" y="1371600"/>
            <a:ext cx="8001000" cy="4844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ts val="5400"/>
              </a:spcBef>
              <a:spcAft>
                <a:spcPct val="0"/>
              </a:spcAft>
              <a:buClrTx/>
              <a:buSzTx/>
              <a:buFont typeface="Arial" charset="0"/>
              <a:buNone/>
              <a:tabLst>
                <a:tab pos="6746875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description of “project technology”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ts val="5400"/>
              </a:spcBef>
              <a:spcAft>
                <a:spcPct val="0"/>
              </a:spcAft>
              <a:buClrTx/>
              <a:buSzTx/>
              <a:buFont typeface="Arial" charset="0"/>
              <a:buNone/>
              <a:tabLst>
                <a:tab pos="6746875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overview of “project technology”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ts val="5400"/>
              </a:spcBef>
              <a:spcAft>
                <a:spcPct val="0"/>
              </a:spcAft>
              <a:buClrTx/>
              <a:buSzTx/>
              <a:buFont typeface="Arial" charset="0"/>
              <a:buNone/>
              <a:tabLst>
                <a:tab pos="6746875" algn="l"/>
              </a:tabLst>
              <a:defRPr/>
            </a:pPr>
            <a:r>
              <a:rPr lang="en-US" sz="2000" noProof="0" dirty="0" smtClean="0"/>
              <a:t>Problem identified in shipyards that “project technology” addresses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ts val="5400"/>
              </a:spcBef>
              <a:spcAft>
                <a:spcPct val="0"/>
              </a:spcAft>
              <a:buClrTx/>
              <a:buSzTx/>
              <a:buFont typeface="Arial" charset="0"/>
              <a:buNone/>
              <a:tabLst>
                <a:tab pos="6746875" algn="l"/>
              </a:tabLst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“project technology” addresses the identified problem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ts val="5400"/>
              </a:spcBef>
              <a:spcAft>
                <a:spcPct val="0"/>
              </a:spcAft>
              <a:buClrTx/>
              <a:buSzTx/>
              <a:buFont typeface="Arial" charset="0"/>
              <a:buNone/>
              <a:tabLst>
                <a:tab pos="6746875" algn="l"/>
              </a:tabLst>
              <a:defRPr/>
            </a:pPr>
            <a:r>
              <a:rPr lang="en-US" sz="2000" noProof="0" dirty="0" smtClean="0"/>
              <a:t>Why your shipyard should consider implementing “project technology”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Notched Right Arrow 14"/>
          <p:cNvSpPr/>
          <p:nvPr/>
        </p:nvSpPr>
        <p:spPr>
          <a:xfrm>
            <a:off x="393192" y="5334000"/>
            <a:ext cx="673608" cy="408432"/>
          </a:xfrm>
          <a:prstGeom prst="notched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86800" cy="762000"/>
          </a:xfrm>
        </p:spPr>
        <p:txBody>
          <a:bodyPr/>
          <a:lstStyle/>
          <a:p>
            <a:pPr algn="ctr" eaLnBrk="1" hangingPunct="1"/>
            <a:r>
              <a:rPr lang="en-US" sz="4000" b="0" dirty="0" smtClean="0">
                <a:solidFill>
                  <a:schemeClr val="tx2"/>
                </a:solidFill>
              </a:rPr>
              <a:t>Description of “project technology”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3327" y="2514600"/>
            <a:ext cx="38181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Insert text and position to fit </a:t>
            </a:r>
          </a:p>
          <a:p>
            <a:pPr algn="ctr"/>
            <a:r>
              <a:rPr lang="en-US" sz="2400" dirty="0" smtClean="0"/>
              <a:t>Use relevant images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0" dirty="0" smtClean="0">
                <a:solidFill>
                  <a:schemeClr val="tx2"/>
                </a:solidFill>
              </a:rPr>
              <a:t>Overview of “project technology”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3327" y="2514600"/>
            <a:ext cx="37492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Insert text and position to fit</a:t>
            </a:r>
          </a:p>
          <a:p>
            <a:pPr algn="ctr"/>
            <a:r>
              <a:rPr lang="en-US" sz="2400" dirty="0" smtClean="0"/>
              <a:t>Use relevant images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200" b="0" dirty="0" smtClean="0">
                <a:solidFill>
                  <a:schemeClr val="tx2"/>
                </a:solidFill>
              </a:rPr>
              <a:t>Problem identified in Shipyards</a:t>
            </a:r>
            <a:br>
              <a:rPr lang="en-US" sz="3200" b="0" dirty="0" smtClean="0">
                <a:solidFill>
                  <a:schemeClr val="tx2"/>
                </a:solidFill>
              </a:rPr>
            </a:br>
            <a:r>
              <a:rPr lang="en-US" sz="3200" b="0" dirty="0" smtClean="0">
                <a:solidFill>
                  <a:schemeClr val="tx2"/>
                </a:solidFill>
              </a:rPr>
              <a:t> that “project technology” addresses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63327" y="2514600"/>
            <a:ext cx="38181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Insert text and position to fit </a:t>
            </a:r>
          </a:p>
          <a:p>
            <a:pPr algn="ctr"/>
            <a:r>
              <a:rPr lang="en-US" sz="2400" dirty="0" smtClean="0"/>
              <a:t>Use relevant images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-381000"/>
            <a:ext cx="9144000" cy="1371600"/>
          </a:xfrm>
        </p:spPr>
        <p:txBody>
          <a:bodyPr/>
          <a:lstStyle/>
          <a:p>
            <a:pPr algn="ctr" eaLnBrk="1" hangingPunct="1"/>
            <a:r>
              <a:rPr lang="en-US" sz="3200" b="0" dirty="0" smtClean="0">
                <a:solidFill>
                  <a:schemeClr val="tx2"/>
                </a:solidFill>
              </a:rPr>
              <a:t>How “project technology”</a:t>
            </a:r>
            <a:br>
              <a:rPr lang="en-US" sz="3200" b="0" dirty="0" smtClean="0">
                <a:solidFill>
                  <a:schemeClr val="tx2"/>
                </a:solidFill>
              </a:rPr>
            </a:br>
            <a:r>
              <a:rPr lang="en-US" sz="3200" b="0" dirty="0" smtClean="0">
                <a:solidFill>
                  <a:schemeClr val="tx2"/>
                </a:solidFill>
              </a:rPr>
              <a:t> addresses the identified problem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7400" y="1752600"/>
            <a:ext cx="4058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Bullet text and position to fit.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2552700"/>
            <a:ext cx="4058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Bullet text and position to fit.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3352800"/>
            <a:ext cx="4058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Bullet text and position to fit.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7400" y="4152900"/>
            <a:ext cx="4058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Bullet text and position to fit.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57400" y="4953000"/>
            <a:ext cx="4058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Bullet text and position to fit.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-17929"/>
            <a:ext cx="9144000" cy="990600"/>
          </a:xfrm>
          <a:ln>
            <a:noFill/>
          </a:ln>
          <a:effectLst/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200" b="0" dirty="0" smtClean="0">
                <a:solidFill>
                  <a:schemeClr val="tx2"/>
                </a:solidFill>
              </a:rPr>
              <a:t>Why your Shipyard should consider implementing the “project technology”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94653" y="1524000"/>
            <a:ext cx="4058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Bullet text and position to fit.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94653" y="2324100"/>
            <a:ext cx="4058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Bullet text and position to fit.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94653" y="3124200"/>
            <a:ext cx="4058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Bullet text and position to fit.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4653" y="3924300"/>
            <a:ext cx="4058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Bullet text and position to fit.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94653" y="4724400"/>
            <a:ext cx="4058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Bullet text and position to fit.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0" y="53340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NOTE:</a:t>
            </a:r>
            <a:r>
              <a:rPr lang="en-US" dirty="0" smtClean="0"/>
              <a:t> For transfer questions that aid in selecting attributes in order to populate the bulleted text of this slide, refer to </a:t>
            </a:r>
            <a:r>
              <a:rPr lang="en-US" b="1" dirty="0" smtClean="0"/>
              <a:t>Appendix D: Transfer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76200"/>
            <a:ext cx="868680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 more information…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 bwMode="auto">
          <a:xfrm>
            <a:off x="228600" y="1265237"/>
            <a:ext cx="8763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Please contact the </a:t>
            </a:r>
            <a:r>
              <a:rPr kumimoji="0" lang="en-US" sz="28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fill</a:t>
            </a:r>
            <a:r>
              <a:rPr kumimoji="0" lang="en-US" sz="28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your panel’s name</a:t>
            </a:r>
            <a:r>
              <a:rPr kumimoji="0" lang="en-US" sz="2800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0" lang="en-US" sz="28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Panel Chair on the NSRP Website at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                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http://www.nsrp.org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  <a:r>
              <a:rPr lang="en-US" sz="2400" dirty="0" smtClean="0"/>
              <a:t>contact 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Organization’s Panel members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11&quot;&gt;&lt;/object&gt;&lt;object type=&quot;2&quot; unique_id=&quot;10012&quot;&gt;&lt;object type=&quot;3&quot; unique_id=&quot;10013&quot;&gt;&lt;property id=&quot;20148&quot; value=&quot;5&quot;/&gt;&lt;property id=&quot;20300&quot; value=&quot;Slide 1&quot;/&gt;&lt;property id=&quot;20307&quot; value=&quot;256&quot;/&gt;&lt;/object&gt;&lt;object type=&quot;3&quot; unique_id=&quot;10014&quot;&gt;&lt;property id=&quot;20148&quot; value=&quot;5&quot;/&gt;&lt;property id=&quot;20300&quot; value=&quot;Slide 2&quot;/&gt;&lt;property id=&quot;20307&quot; value=&quot;257&quot;/&gt;&lt;/object&gt;&lt;object type=&quot;3&quot; unique_id=&quot;10015&quot;&gt;&lt;property id=&quot;20148&quot; value=&quot;5&quot;/&gt;&lt;property id=&quot;20300&quot; value=&quot;Slide 3&quot;/&gt;&lt;property id=&quot;20307&quot; value=&quot;258&quot;/&gt;&lt;/object&gt;&lt;object type=&quot;3&quot; unique_id=&quot;10016&quot;&gt;&lt;property id=&quot;20148&quot; value=&quot;5&quot;/&gt;&lt;property id=&quot;20300&quot; value=&quot;Slide 4&quot;/&gt;&lt;property id=&quot;20307&quot; value=&quot;259&quot;/&gt;&lt;/object&gt;&lt;object type=&quot;3&quot; unique_id=&quot;10017&quot;&gt;&lt;property id=&quot;20148&quot; value=&quot;5&quot;/&gt;&lt;property id=&quot;20300&quot; value=&quot;Slide 5&quot;/&gt;&lt;property id=&quot;20307&quot; value=&quot;260&quot;/&gt;&lt;/object&gt;&lt;object type=&quot;3&quot; unique_id=&quot;10018&quot;&gt;&lt;property id=&quot;20148&quot; value=&quot;5&quot;/&gt;&lt;property id=&quot;20300&quot; value=&quot;Slide 6&quot;/&gt;&lt;property id=&quot;20307&quot; value=&quot;261&quot;/&gt;&lt;/object&gt;&lt;object type=&quot;3&quot; unique_id=&quot;10019&quot;&gt;&lt;property id=&quot;20148&quot; value=&quot;5&quot;/&gt;&lt;property id=&quot;20300&quot; value=&quot;Slide 7&quot;/&gt;&lt;property id=&quot;20307&quot; value=&quot;268&quot;/&gt;&lt;/object&gt;&lt;object type=&quot;3&quot; unique_id=&quot;10020&quot;&gt;&lt;property id=&quot;20148&quot; value=&quot;5&quot;/&gt;&lt;property id=&quot;20300&quot; value=&quot;Slide 8&quot;/&gt;&lt;property id=&quot;20307&quot; value=&quot;269&quot;/&gt;&lt;/object&gt;&lt;object type=&quot;3&quot; unique_id=&quot;10021&quot;&gt;&lt;property id=&quot;20148&quot; value=&quot;5&quot;/&gt;&lt;property id=&quot;20300&quot; value=&quot;Slide 9&quot;/&gt;&lt;property id=&quot;20307&quot; value=&quot;262&quot;/&gt;&lt;/object&gt;&lt;object type=&quot;3&quot; unique_id=&quot;10022&quot;&gt;&lt;property id=&quot;20148&quot; value=&quot;5&quot;/&gt;&lt;property id=&quot;20300&quot; value=&quot;Slide 10&quot;/&gt;&lt;property id=&quot;20307&quot; value=&quot;263&quot;/&gt;&lt;/object&gt;&lt;object type=&quot;3&quot; unique_id=&quot;10023&quot;&gt;&lt;property id=&quot;20148&quot; value=&quot;5&quot;/&gt;&lt;property id=&quot;20300&quot; value=&quot;Slide 11&quot;/&gt;&lt;property id=&quot;20307&quot; value=&quot;264&quot;/&gt;&lt;/object&gt;&lt;object type=&quot;3&quot; unique_id=&quot;10024&quot;&gt;&lt;property id=&quot;20148&quot; value=&quot;5&quot;/&gt;&lt;property id=&quot;20300&quot; value=&quot;Slide 12&quot;/&gt;&lt;property id=&quot;20307&quot; value=&quot;265&quot;/&gt;&lt;/object&gt;&lt;object type=&quot;3&quot; unique_id=&quot;10025&quot;&gt;&lt;property id=&quot;20148&quot; value=&quot;5&quot;/&gt;&lt;property id=&quot;20300&quot; value=&quot;Slide 13&quot;/&gt;&lt;property id=&quot;20307&quot; value=&quot;266&quot;/&gt;&lt;/object&gt;&lt;object type=&quot;3&quot; unique_id=&quot;10026&quot;&gt;&lt;property id=&quot;20148&quot; value=&quot;5&quot;/&gt;&lt;property id=&quot;20300&quot; value=&quot;Slide 14&quot;/&gt;&lt;property id=&quot;20307&quot; value=&quot;267&quot;/&gt;&lt;/object&gt;&lt;/object&gt;&lt;/object&gt;&lt;/database&gt;"/>
  <p:tag name="SECTOMILLISECCONVERTED" val="1"/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</TotalTime>
  <Words>371</Words>
  <Application>Microsoft Office PowerPoint</Application>
  <PresentationFormat>On-screen Show (4:3)</PresentationFormat>
  <Paragraphs>120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Name of Project</vt:lpstr>
      <vt:lpstr>What is in this presentation?</vt:lpstr>
      <vt:lpstr>Description of “project technology”</vt:lpstr>
      <vt:lpstr>Overview of “project technology”</vt:lpstr>
      <vt:lpstr>Problem identified in Shipyards  that “project technology” addresses</vt:lpstr>
      <vt:lpstr>How “project technology”  addresses the identified problem</vt:lpstr>
      <vt:lpstr>Why your Shipyard should consider implementing the “project technology”</vt:lpstr>
      <vt:lpstr>PowerPoint Presentation</vt:lpstr>
    </vt:vector>
  </TitlesOfParts>
  <Company>Northrop Grumman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cox00</dc:creator>
  <cp:lastModifiedBy>Baluyot, Natalie</cp:lastModifiedBy>
  <cp:revision>405</cp:revision>
  <dcterms:created xsi:type="dcterms:W3CDTF">2010-09-03T14:19:08Z</dcterms:created>
  <dcterms:modified xsi:type="dcterms:W3CDTF">2015-09-21T16:56:59Z</dcterms:modified>
</cp:coreProperties>
</file>