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21"/>
  </p:notesMasterIdLst>
  <p:sldIdLst>
    <p:sldId id="260" r:id="rId2"/>
    <p:sldId id="257" r:id="rId3"/>
    <p:sldId id="259" r:id="rId4"/>
    <p:sldId id="261" r:id="rId5"/>
    <p:sldId id="262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571"/>
    <a:srgbClr val="05759D"/>
    <a:srgbClr val="0688B6"/>
    <a:srgbClr val="034055"/>
    <a:srgbClr val="8EB2BF"/>
    <a:srgbClr val="446A78"/>
    <a:srgbClr val="EA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7101" autoAdjust="0"/>
  </p:normalViewPr>
  <p:slideViewPr>
    <p:cSldViewPr snapToGrid="0">
      <p:cViewPr varScale="1">
        <p:scale>
          <a:sx n="72" d="100"/>
          <a:sy n="72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A7837-E078-43D6-BA5A-60150B8FE60C}" type="doc">
      <dgm:prSet loTypeId="urn:microsoft.com/office/officeart/2005/8/layout/radial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A7837B2-F450-4273-A782-2A1B3E7CDDC8}">
      <dgm:prSet phldrT="[Text]"/>
      <dgm:spPr/>
      <dgm:t>
        <a:bodyPr/>
        <a:lstStyle/>
        <a:p>
          <a:r>
            <a:rPr lang="en-US" dirty="0" smtClean="0"/>
            <a:t>Public Shipyards</a:t>
          </a:r>
          <a:endParaRPr lang="en-US" dirty="0"/>
        </a:p>
      </dgm:t>
    </dgm:pt>
    <dgm:pt modelId="{890BA628-2AF7-466C-87E8-1E39AD471B9E}" type="parTrans" cxnId="{AC55C163-2897-4464-A5BB-65A8C4913F6D}">
      <dgm:prSet/>
      <dgm:spPr/>
      <dgm:t>
        <a:bodyPr/>
        <a:lstStyle/>
        <a:p>
          <a:endParaRPr lang="en-US"/>
        </a:p>
      </dgm:t>
    </dgm:pt>
    <dgm:pt modelId="{D03733BC-935E-4389-91C0-E07086AA92BB}" type="sibTrans" cxnId="{AC55C163-2897-4464-A5BB-65A8C4913F6D}">
      <dgm:prSet/>
      <dgm:spPr/>
      <dgm:t>
        <a:bodyPr/>
        <a:lstStyle/>
        <a:p>
          <a:endParaRPr lang="en-US"/>
        </a:p>
      </dgm:t>
    </dgm:pt>
    <dgm:pt modelId="{070A9548-CEE7-4C52-AEDA-79A795842E87}">
      <dgm:prSet phldrT="[Text]"/>
      <dgm:spPr/>
      <dgm:t>
        <a:bodyPr/>
        <a:lstStyle/>
        <a:p>
          <a:r>
            <a:rPr lang="en-US" dirty="0" smtClean="0"/>
            <a:t>Sharing of lessons learned and best practices</a:t>
          </a:r>
          <a:endParaRPr lang="en-US" dirty="0"/>
        </a:p>
      </dgm:t>
    </dgm:pt>
    <dgm:pt modelId="{A2AAA733-3995-4B88-8E0D-D6AF5D86788A}" type="parTrans" cxnId="{A9EA7529-6F85-455A-BF97-11EEF14621C5}">
      <dgm:prSet/>
      <dgm:spPr/>
      <dgm:t>
        <a:bodyPr/>
        <a:lstStyle/>
        <a:p>
          <a:endParaRPr lang="en-US"/>
        </a:p>
      </dgm:t>
    </dgm:pt>
    <dgm:pt modelId="{01E0CC1B-7F41-4443-BFAD-0146E3781097}" type="sibTrans" cxnId="{A9EA7529-6F85-455A-BF97-11EEF14621C5}">
      <dgm:prSet/>
      <dgm:spPr/>
      <dgm:t>
        <a:bodyPr/>
        <a:lstStyle/>
        <a:p>
          <a:endParaRPr lang="en-US"/>
        </a:p>
      </dgm:t>
    </dgm:pt>
    <dgm:pt modelId="{73BB3811-13BF-4DE0-BDC8-70E1A693DA65}">
      <dgm:prSet phldrT="[Text]"/>
      <dgm:spPr/>
      <dgm:t>
        <a:bodyPr/>
        <a:lstStyle/>
        <a:p>
          <a:r>
            <a:rPr lang="en-US" dirty="0" smtClean="0"/>
            <a:t>NAVSEA</a:t>
          </a:r>
          <a:endParaRPr lang="en-US" dirty="0"/>
        </a:p>
      </dgm:t>
    </dgm:pt>
    <dgm:pt modelId="{7FE88F99-434C-4822-8C7D-F335E8E4DFE0}" type="parTrans" cxnId="{8873DEB3-B30B-4069-91D0-EC13D4883BD5}">
      <dgm:prSet/>
      <dgm:spPr/>
      <dgm:t>
        <a:bodyPr/>
        <a:lstStyle/>
        <a:p>
          <a:endParaRPr lang="en-US"/>
        </a:p>
      </dgm:t>
    </dgm:pt>
    <dgm:pt modelId="{D64F6A22-BEE4-4C41-B86D-24B23DC8E823}" type="sibTrans" cxnId="{8873DEB3-B30B-4069-91D0-EC13D4883BD5}">
      <dgm:prSet/>
      <dgm:spPr/>
      <dgm:t>
        <a:bodyPr/>
        <a:lstStyle/>
        <a:p>
          <a:endParaRPr lang="en-US"/>
        </a:p>
      </dgm:t>
    </dgm:pt>
    <dgm:pt modelId="{1E97E631-ACF7-4A18-95A9-7E7DEF60425E}">
      <dgm:prSet phldrT="[Text]"/>
      <dgm:spPr/>
      <dgm:t>
        <a:bodyPr/>
        <a:lstStyle/>
        <a:p>
          <a:r>
            <a:rPr lang="en-US" dirty="0" smtClean="0"/>
            <a:t>Technology Insertion &amp; Innovation Laboratory (TIIL)</a:t>
          </a:r>
          <a:endParaRPr lang="en-US" dirty="0"/>
        </a:p>
      </dgm:t>
    </dgm:pt>
    <dgm:pt modelId="{2862DF8C-2178-4A8F-BE49-930A71F6A05D}" type="parTrans" cxnId="{AC09E3E1-80D4-446D-A06D-EEB1CFFCBAC2}">
      <dgm:prSet/>
      <dgm:spPr/>
      <dgm:t>
        <a:bodyPr/>
        <a:lstStyle/>
        <a:p>
          <a:endParaRPr lang="en-US"/>
        </a:p>
      </dgm:t>
    </dgm:pt>
    <dgm:pt modelId="{640AAB9F-0397-4DE9-9BBE-8EE6765E3F55}" type="sibTrans" cxnId="{AC09E3E1-80D4-446D-A06D-EEB1CFFCBAC2}">
      <dgm:prSet/>
      <dgm:spPr/>
      <dgm:t>
        <a:bodyPr/>
        <a:lstStyle/>
        <a:p>
          <a:endParaRPr lang="en-US"/>
        </a:p>
      </dgm:t>
    </dgm:pt>
    <dgm:pt modelId="{9B1C0D19-D348-4316-881B-882BA697F423}">
      <dgm:prSet phldrT="[Text]"/>
      <dgm:spPr/>
      <dgm:t>
        <a:bodyPr/>
        <a:lstStyle/>
        <a:p>
          <a:r>
            <a:rPr lang="en-US" dirty="0" smtClean="0"/>
            <a:t>Office of Naval Research</a:t>
          </a:r>
          <a:endParaRPr lang="en-US" dirty="0"/>
        </a:p>
      </dgm:t>
    </dgm:pt>
    <dgm:pt modelId="{E1F1D1BC-4946-4031-B472-B3ADFD0C7198}" type="parTrans" cxnId="{BA693366-983A-4736-9CFA-27481D340DD5}">
      <dgm:prSet/>
      <dgm:spPr/>
      <dgm:t>
        <a:bodyPr/>
        <a:lstStyle/>
        <a:p>
          <a:endParaRPr lang="en-US"/>
        </a:p>
      </dgm:t>
    </dgm:pt>
    <dgm:pt modelId="{530E7EC7-AAFF-43BE-A6BE-8451C77259EF}" type="sibTrans" cxnId="{BA693366-983A-4736-9CFA-27481D340DD5}">
      <dgm:prSet/>
      <dgm:spPr/>
      <dgm:t>
        <a:bodyPr/>
        <a:lstStyle/>
        <a:p>
          <a:endParaRPr lang="en-US"/>
        </a:p>
      </dgm:t>
    </dgm:pt>
    <dgm:pt modelId="{109A2431-DC29-4D43-9E75-0A2E69357FBC}">
      <dgm:prSet phldrT="[Text]"/>
      <dgm:spPr/>
      <dgm:t>
        <a:bodyPr/>
        <a:lstStyle/>
        <a:p>
          <a:r>
            <a:rPr lang="en-US" dirty="0" smtClean="0"/>
            <a:t>ManTech</a:t>
          </a:r>
          <a:endParaRPr lang="en-US" dirty="0"/>
        </a:p>
      </dgm:t>
    </dgm:pt>
    <dgm:pt modelId="{E92BF5C4-DBB2-4EAE-8232-1C38DE007E2C}" type="parTrans" cxnId="{3168C7A9-23F0-4F0B-AF59-848E98A2B757}">
      <dgm:prSet/>
      <dgm:spPr/>
      <dgm:t>
        <a:bodyPr/>
        <a:lstStyle/>
        <a:p>
          <a:endParaRPr lang="en-US"/>
        </a:p>
      </dgm:t>
    </dgm:pt>
    <dgm:pt modelId="{BF4F09D7-52EF-4159-820F-B0668311CF34}" type="sibTrans" cxnId="{3168C7A9-23F0-4F0B-AF59-848E98A2B757}">
      <dgm:prSet/>
      <dgm:spPr/>
      <dgm:t>
        <a:bodyPr/>
        <a:lstStyle/>
        <a:p>
          <a:endParaRPr lang="en-US"/>
        </a:p>
      </dgm:t>
    </dgm:pt>
    <dgm:pt modelId="{8AC8B343-364A-4205-9539-5F3197ED4CD1}">
      <dgm:prSet phldrT="[Text]"/>
      <dgm:spPr/>
      <dgm:t>
        <a:bodyPr/>
        <a:lstStyle/>
        <a:p>
          <a:r>
            <a:rPr lang="en-US" dirty="0" err="1" smtClean="0"/>
            <a:t>RepTech</a:t>
          </a:r>
          <a:endParaRPr lang="en-US" dirty="0"/>
        </a:p>
      </dgm:t>
    </dgm:pt>
    <dgm:pt modelId="{F7C40838-4F8E-4E93-9D59-B9C7DF442E74}" type="parTrans" cxnId="{5D9DAA02-B907-4530-98ED-FB8AFFAA8933}">
      <dgm:prSet/>
      <dgm:spPr/>
      <dgm:t>
        <a:bodyPr/>
        <a:lstStyle/>
        <a:p>
          <a:endParaRPr lang="en-US"/>
        </a:p>
      </dgm:t>
    </dgm:pt>
    <dgm:pt modelId="{71163A39-DD17-47CC-8ED2-6F9C9FA7E960}" type="sibTrans" cxnId="{5D9DAA02-B907-4530-98ED-FB8AFFAA8933}">
      <dgm:prSet/>
      <dgm:spPr/>
      <dgm:t>
        <a:bodyPr/>
        <a:lstStyle/>
        <a:p>
          <a:endParaRPr lang="en-US"/>
        </a:p>
      </dgm:t>
    </dgm:pt>
    <dgm:pt modelId="{1C8D6282-A1EE-401C-A3F6-90232841CC4E}">
      <dgm:prSet phldrT="[Text]"/>
      <dgm:spPr/>
      <dgm:t>
        <a:bodyPr/>
        <a:lstStyle/>
        <a:p>
          <a:r>
            <a:rPr lang="en-US" dirty="0" smtClean="0"/>
            <a:t>Warfare Centers</a:t>
          </a:r>
          <a:endParaRPr lang="en-US" dirty="0"/>
        </a:p>
      </dgm:t>
    </dgm:pt>
    <dgm:pt modelId="{ABE901B3-249D-4709-BD2B-A02D0E1F0B5B}" type="parTrans" cxnId="{B5160EB6-3E6B-4768-8AA6-7525B0854A1E}">
      <dgm:prSet/>
      <dgm:spPr/>
      <dgm:t>
        <a:bodyPr/>
        <a:lstStyle/>
        <a:p>
          <a:endParaRPr lang="en-US"/>
        </a:p>
      </dgm:t>
    </dgm:pt>
    <dgm:pt modelId="{34F822CF-7E7F-4E0D-95A2-E2A92B1B3539}" type="sibTrans" cxnId="{B5160EB6-3E6B-4768-8AA6-7525B0854A1E}">
      <dgm:prSet/>
      <dgm:spPr/>
      <dgm:t>
        <a:bodyPr/>
        <a:lstStyle/>
        <a:p>
          <a:endParaRPr lang="en-US"/>
        </a:p>
      </dgm:t>
    </dgm:pt>
    <dgm:pt modelId="{979E03DA-929D-4D39-BC1A-6E7B03C6E007}">
      <dgm:prSet phldrT="[Text]"/>
      <dgm:spPr/>
      <dgm:t>
        <a:bodyPr/>
        <a:lstStyle/>
        <a:p>
          <a:r>
            <a:rPr lang="en-US" dirty="0" smtClean="0"/>
            <a:t>NCMS</a:t>
          </a:r>
          <a:endParaRPr lang="en-US" dirty="0"/>
        </a:p>
      </dgm:t>
    </dgm:pt>
    <dgm:pt modelId="{063FB129-3667-41B4-AB92-50F4DBDBB937}" type="parTrans" cxnId="{39F67181-45B3-433F-9F1A-803E0E7EAA72}">
      <dgm:prSet/>
      <dgm:spPr/>
      <dgm:t>
        <a:bodyPr/>
        <a:lstStyle/>
        <a:p>
          <a:endParaRPr lang="en-US"/>
        </a:p>
      </dgm:t>
    </dgm:pt>
    <dgm:pt modelId="{04DEE870-55AA-451F-8B80-10105366622D}" type="sibTrans" cxnId="{39F67181-45B3-433F-9F1A-803E0E7EAA72}">
      <dgm:prSet/>
      <dgm:spPr/>
      <dgm:t>
        <a:bodyPr/>
        <a:lstStyle/>
        <a:p>
          <a:endParaRPr lang="en-US"/>
        </a:p>
      </dgm:t>
    </dgm:pt>
    <dgm:pt modelId="{20B1B8C0-FD3A-4846-A76A-E6C5DE279EFD}">
      <dgm:prSet phldrT="[Text]"/>
      <dgm:spPr/>
      <dgm:t>
        <a:bodyPr/>
        <a:lstStyle/>
        <a:p>
          <a:r>
            <a:rPr lang="en-US" dirty="0" smtClean="0"/>
            <a:t>BMNT</a:t>
          </a:r>
          <a:endParaRPr lang="en-US" dirty="0"/>
        </a:p>
      </dgm:t>
    </dgm:pt>
    <dgm:pt modelId="{1024CF13-FB98-43C0-9912-8F6B777506C5}" type="parTrans" cxnId="{BE11139D-105C-4C40-A3CB-2E594ADB1279}">
      <dgm:prSet/>
      <dgm:spPr/>
      <dgm:t>
        <a:bodyPr/>
        <a:lstStyle/>
        <a:p>
          <a:endParaRPr lang="en-US"/>
        </a:p>
      </dgm:t>
    </dgm:pt>
    <dgm:pt modelId="{54CA624A-60CE-4283-BEEE-E37425374EFE}" type="sibTrans" cxnId="{BE11139D-105C-4C40-A3CB-2E594ADB1279}">
      <dgm:prSet/>
      <dgm:spPr/>
      <dgm:t>
        <a:bodyPr/>
        <a:lstStyle/>
        <a:p>
          <a:endParaRPr lang="en-US"/>
        </a:p>
      </dgm:t>
    </dgm:pt>
    <dgm:pt modelId="{1927FBE1-AEE1-4A0E-BADA-AF31DF98DCB5}">
      <dgm:prSet phldrT="[Text]"/>
      <dgm:spPr/>
      <dgm:t>
        <a:bodyPr/>
        <a:lstStyle/>
        <a:p>
          <a:r>
            <a:rPr lang="en-US" dirty="0" smtClean="0"/>
            <a:t>Academia</a:t>
          </a:r>
          <a:endParaRPr lang="en-US" dirty="0"/>
        </a:p>
      </dgm:t>
    </dgm:pt>
    <dgm:pt modelId="{EA79FEA8-70ED-499F-8A84-D8E4A200162C}" type="parTrans" cxnId="{B8174A86-C2EA-4590-A3C3-E365A1081D01}">
      <dgm:prSet/>
      <dgm:spPr/>
      <dgm:t>
        <a:bodyPr/>
        <a:lstStyle/>
        <a:p>
          <a:endParaRPr lang="en-US"/>
        </a:p>
      </dgm:t>
    </dgm:pt>
    <dgm:pt modelId="{C5388DB7-82A4-4CF2-8299-562F327FA66D}" type="sibTrans" cxnId="{B8174A86-C2EA-4590-A3C3-E365A1081D01}">
      <dgm:prSet/>
      <dgm:spPr/>
      <dgm:t>
        <a:bodyPr/>
        <a:lstStyle/>
        <a:p>
          <a:endParaRPr lang="en-US"/>
        </a:p>
      </dgm:t>
    </dgm:pt>
    <dgm:pt modelId="{A0D99250-6EE4-49A9-AC4A-D1A89EBEF2F8}">
      <dgm:prSet phldrT="[Text]"/>
      <dgm:spPr/>
      <dgm:t>
        <a:bodyPr/>
        <a:lstStyle/>
        <a:p>
          <a:r>
            <a:rPr lang="en-US" dirty="0" smtClean="0"/>
            <a:t>Naval Sustainment System – Shipyards (NSS-SY)</a:t>
          </a:r>
          <a:endParaRPr lang="en-US" dirty="0"/>
        </a:p>
      </dgm:t>
    </dgm:pt>
    <dgm:pt modelId="{825C82CB-D307-4B5D-B91A-3713943E59BF}" type="parTrans" cxnId="{131A0429-45AC-4F78-AF00-C8CC1F444B0D}">
      <dgm:prSet/>
      <dgm:spPr/>
      <dgm:t>
        <a:bodyPr/>
        <a:lstStyle/>
        <a:p>
          <a:endParaRPr lang="en-US"/>
        </a:p>
      </dgm:t>
    </dgm:pt>
    <dgm:pt modelId="{F97E91CE-0B30-4BE2-8DAB-CA65D031DAD0}" type="sibTrans" cxnId="{131A0429-45AC-4F78-AF00-C8CC1F444B0D}">
      <dgm:prSet/>
      <dgm:spPr/>
      <dgm:t>
        <a:bodyPr/>
        <a:lstStyle/>
        <a:p>
          <a:endParaRPr lang="en-US"/>
        </a:p>
      </dgm:t>
    </dgm:pt>
    <dgm:pt modelId="{1457B483-C1D7-4A30-AA67-E1E93430A64F}">
      <dgm:prSet phldrT="[Text]"/>
      <dgm:spPr/>
      <dgm:t>
        <a:bodyPr/>
        <a:lstStyle/>
        <a:p>
          <a:r>
            <a:rPr lang="en-US" dirty="0" smtClean="0"/>
            <a:t>Educational Partnership Agreements (EPAs)</a:t>
          </a:r>
          <a:endParaRPr lang="en-US" dirty="0"/>
        </a:p>
      </dgm:t>
    </dgm:pt>
    <dgm:pt modelId="{289D958B-9751-40C3-A0BF-55B7FCA12B2D}" type="parTrans" cxnId="{06A017CE-AC30-476B-9B4D-C3F0CA12B743}">
      <dgm:prSet/>
      <dgm:spPr/>
      <dgm:t>
        <a:bodyPr/>
        <a:lstStyle/>
        <a:p>
          <a:endParaRPr lang="en-US"/>
        </a:p>
      </dgm:t>
    </dgm:pt>
    <dgm:pt modelId="{E77DFDA0-09D3-4DB0-9F68-E5152BF0307F}" type="sibTrans" cxnId="{06A017CE-AC30-476B-9B4D-C3F0CA12B743}">
      <dgm:prSet/>
      <dgm:spPr/>
      <dgm:t>
        <a:bodyPr/>
        <a:lstStyle/>
        <a:p>
          <a:endParaRPr lang="en-US"/>
        </a:p>
      </dgm:t>
    </dgm:pt>
    <dgm:pt modelId="{FD8C2EFB-A79B-4488-AFCA-7C19F6FC2929}">
      <dgm:prSet phldrT="[Text]"/>
      <dgm:spPr/>
      <dgm:t>
        <a:bodyPr/>
        <a:lstStyle/>
        <a:p>
          <a:r>
            <a:rPr lang="en-US" dirty="0" smtClean="0"/>
            <a:t>University-Affiliated Research Center Laboratories (UARCs)</a:t>
          </a:r>
          <a:endParaRPr lang="en-US" dirty="0"/>
        </a:p>
      </dgm:t>
    </dgm:pt>
    <dgm:pt modelId="{0310B305-81BF-45C6-9279-B3043F3CA702}" type="parTrans" cxnId="{62B6CBD2-3E1E-421F-962D-5C3CC6FA22A7}">
      <dgm:prSet/>
      <dgm:spPr/>
      <dgm:t>
        <a:bodyPr/>
        <a:lstStyle/>
        <a:p>
          <a:endParaRPr lang="en-US"/>
        </a:p>
      </dgm:t>
    </dgm:pt>
    <dgm:pt modelId="{098FEDEF-D22A-413D-84D3-C5885FCF0DF0}" type="sibTrans" cxnId="{62B6CBD2-3E1E-421F-962D-5C3CC6FA22A7}">
      <dgm:prSet/>
      <dgm:spPr/>
      <dgm:t>
        <a:bodyPr/>
        <a:lstStyle/>
        <a:p>
          <a:endParaRPr lang="en-US"/>
        </a:p>
      </dgm:t>
    </dgm:pt>
    <dgm:pt modelId="{B9AC4ED9-3979-4B24-9BCF-7BC900D7D78C}">
      <dgm:prSet phldrT="[Text]"/>
      <dgm:spPr/>
      <dgm:t>
        <a:bodyPr/>
        <a:lstStyle/>
        <a:p>
          <a:r>
            <a:rPr lang="en-US" dirty="0" smtClean="0"/>
            <a:t>Advance Research Labs (ARLs)</a:t>
          </a:r>
          <a:endParaRPr lang="en-US" dirty="0"/>
        </a:p>
      </dgm:t>
    </dgm:pt>
    <dgm:pt modelId="{909F2C2C-D47F-4028-B232-8537997C0342}" type="parTrans" cxnId="{4BF3351C-0350-4AB6-9311-1982C3DC36A0}">
      <dgm:prSet/>
      <dgm:spPr/>
      <dgm:t>
        <a:bodyPr/>
        <a:lstStyle/>
        <a:p>
          <a:endParaRPr lang="en-US"/>
        </a:p>
      </dgm:t>
    </dgm:pt>
    <dgm:pt modelId="{AF23D9CC-EF86-4CCF-8DB6-1A2DCDDD1090}" type="sibTrans" cxnId="{4BF3351C-0350-4AB6-9311-1982C3DC36A0}">
      <dgm:prSet/>
      <dgm:spPr/>
      <dgm:t>
        <a:bodyPr/>
        <a:lstStyle/>
        <a:p>
          <a:endParaRPr lang="en-US"/>
        </a:p>
      </dgm:t>
    </dgm:pt>
    <dgm:pt modelId="{DEF63667-FFB6-4FAD-854A-C624447D89E3}">
      <dgm:prSet phldrT="[Text]"/>
      <dgm:spPr/>
      <dgm:t>
        <a:bodyPr/>
        <a:lstStyle/>
        <a:p>
          <a:r>
            <a:rPr lang="en-US" dirty="0" smtClean="0"/>
            <a:t>SBIRs</a:t>
          </a:r>
          <a:endParaRPr lang="en-US" dirty="0"/>
        </a:p>
      </dgm:t>
    </dgm:pt>
    <dgm:pt modelId="{34EC744E-EF4C-4005-8E05-FB246C2F1A5F}" type="parTrans" cxnId="{FCF6F111-EE8A-4A9B-A506-3E7007481165}">
      <dgm:prSet/>
      <dgm:spPr/>
      <dgm:t>
        <a:bodyPr/>
        <a:lstStyle/>
        <a:p>
          <a:endParaRPr lang="en-US"/>
        </a:p>
      </dgm:t>
    </dgm:pt>
    <dgm:pt modelId="{F80E1890-817B-4DEE-8264-5223CB690B2C}" type="sibTrans" cxnId="{FCF6F111-EE8A-4A9B-A506-3E7007481165}">
      <dgm:prSet/>
      <dgm:spPr/>
      <dgm:t>
        <a:bodyPr/>
        <a:lstStyle/>
        <a:p>
          <a:endParaRPr lang="en-US"/>
        </a:p>
      </dgm:t>
    </dgm:pt>
    <dgm:pt modelId="{6389DF90-3E99-431B-984B-F30722D8B8E5}">
      <dgm:prSet phldrT="[Text]"/>
      <dgm:spPr/>
      <dgm:t>
        <a:bodyPr/>
        <a:lstStyle/>
        <a:p>
          <a:endParaRPr lang="en-US" dirty="0"/>
        </a:p>
      </dgm:t>
    </dgm:pt>
    <dgm:pt modelId="{4C4DCF54-099D-493D-AC53-896E89712A69}" type="parTrans" cxnId="{0E11EA56-F264-4155-BAD6-A89666D56647}">
      <dgm:prSet/>
      <dgm:spPr/>
      <dgm:t>
        <a:bodyPr/>
        <a:lstStyle/>
        <a:p>
          <a:endParaRPr lang="en-US"/>
        </a:p>
      </dgm:t>
    </dgm:pt>
    <dgm:pt modelId="{569E044A-90F8-4755-B754-F5B363986589}" type="sibTrans" cxnId="{0E11EA56-F264-4155-BAD6-A89666D56647}">
      <dgm:prSet/>
      <dgm:spPr/>
      <dgm:t>
        <a:bodyPr/>
        <a:lstStyle/>
        <a:p>
          <a:endParaRPr lang="en-US"/>
        </a:p>
      </dgm:t>
    </dgm:pt>
    <dgm:pt modelId="{48439556-8C67-4FA2-9DBB-06068482C568}">
      <dgm:prSet phldrT="[Text]"/>
      <dgm:spPr/>
      <dgm:t>
        <a:bodyPr/>
        <a:lstStyle/>
        <a:p>
          <a:r>
            <a:rPr lang="en-US" dirty="0" smtClean="0"/>
            <a:t>Communities of Practice</a:t>
          </a:r>
          <a:endParaRPr lang="en-US" dirty="0"/>
        </a:p>
      </dgm:t>
    </dgm:pt>
    <dgm:pt modelId="{97A92913-E876-44AC-A68A-E2136473EC8A}" type="parTrans" cxnId="{90D6AAD0-6203-4CAE-B6BA-0219E1636054}">
      <dgm:prSet/>
      <dgm:spPr/>
      <dgm:t>
        <a:bodyPr/>
        <a:lstStyle/>
        <a:p>
          <a:endParaRPr lang="en-US"/>
        </a:p>
      </dgm:t>
    </dgm:pt>
    <dgm:pt modelId="{7F5AC274-08C3-4FFC-AC05-68F75AF3E769}" type="sibTrans" cxnId="{90D6AAD0-6203-4CAE-B6BA-0219E1636054}">
      <dgm:prSet/>
      <dgm:spPr/>
      <dgm:t>
        <a:bodyPr/>
        <a:lstStyle/>
        <a:p>
          <a:endParaRPr lang="en-US"/>
        </a:p>
      </dgm:t>
    </dgm:pt>
    <dgm:pt modelId="{5026D5D3-C453-4691-98E7-99154D7303EF}" type="pres">
      <dgm:prSet presAssocID="{8CFA7837-E078-43D6-BA5A-60150B8FE60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BBE387-E061-4E34-800D-CFCC0C68BE6C}" type="pres">
      <dgm:prSet presAssocID="{8CFA7837-E078-43D6-BA5A-60150B8FE60C}" presName="cycle" presStyleCnt="0"/>
      <dgm:spPr/>
    </dgm:pt>
    <dgm:pt modelId="{2E3C132B-A52E-4CC3-8B79-12F7C957AC1E}" type="pres">
      <dgm:prSet presAssocID="{8CFA7837-E078-43D6-BA5A-60150B8FE60C}" presName="centerShape" presStyleCnt="0"/>
      <dgm:spPr/>
    </dgm:pt>
    <dgm:pt modelId="{8149BB59-8F07-444B-969B-B817FA1822B9}" type="pres">
      <dgm:prSet presAssocID="{8CFA7837-E078-43D6-BA5A-60150B8FE60C}" presName="connSite" presStyleLbl="node1" presStyleIdx="0" presStyleCnt="5"/>
      <dgm:spPr/>
    </dgm:pt>
    <dgm:pt modelId="{3F3CEB41-0607-40D3-956D-7B7D54DA0411}" type="pres">
      <dgm:prSet presAssocID="{8CFA7837-E078-43D6-BA5A-60150B8FE60C}" presName="visible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E410800-B3DC-4312-A544-E123D27DBD14}" type="pres">
      <dgm:prSet presAssocID="{890BA628-2AF7-466C-87E8-1E39AD471B9E}" presName="Name25" presStyleLbl="parChTrans1D1" presStyleIdx="0" presStyleCnt="4"/>
      <dgm:spPr/>
      <dgm:t>
        <a:bodyPr/>
        <a:lstStyle/>
        <a:p>
          <a:endParaRPr lang="en-US"/>
        </a:p>
      </dgm:t>
    </dgm:pt>
    <dgm:pt modelId="{6F42E5F8-EE8B-4CD1-9133-F060E409A455}" type="pres">
      <dgm:prSet presAssocID="{7A7837B2-F450-4273-A782-2A1B3E7CDDC8}" presName="node" presStyleCnt="0"/>
      <dgm:spPr/>
    </dgm:pt>
    <dgm:pt modelId="{1D65F971-40ED-47DA-AA42-8D990459D6F9}" type="pres">
      <dgm:prSet presAssocID="{7A7837B2-F450-4273-A782-2A1B3E7CDDC8}" presName="parentNode" presStyleLbl="node1" presStyleIdx="1" presStyleCnt="5" custLinFactX="-107866" custLinFactNeighborX="-200000" custLinFactNeighborY="340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475D8-0F11-4383-BDD8-CF678D48B451}" type="pres">
      <dgm:prSet presAssocID="{7A7837B2-F450-4273-A782-2A1B3E7CDDC8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BDC66E-2A99-48FF-B6C1-6751366508E1}" type="pres">
      <dgm:prSet presAssocID="{7FE88F99-434C-4822-8C7D-F335E8E4DFE0}" presName="Name25" presStyleLbl="parChTrans1D1" presStyleIdx="1" presStyleCnt="4"/>
      <dgm:spPr/>
      <dgm:t>
        <a:bodyPr/>
        <a:lstStyle/>
        <a:p>
          <a:endParaRPr lang="en-US"/>
        </a:p>
      </dgm:t>
    </dgm:pt>
    <dgm:pt modelId="{369F4B15-193A-403D-B9C7-1D5595F2576E}" type="pres">
      <dgm:prSet presAssocID="{73BB3811-13BF-4DE0-BDC8-70E1A693DA65}" presName="node" presStyleCnt="0"/>
      <dgm:spPr/>
    </dgm:pt>
    <dgm:pt modelId="{F4E4AFE9-AC10-4887-8D0C-A7AD726263E3}" type="pres">
      <dgm:prSet presAssocID="{73BB3811-13BF-4DE0-BDC8-70E1A693DA65}" presName="parentNode" presStyleLbl="node1" presStyleIdx="2" presStyleCnt="5" custLinFactNeighborX="7317" custLinFactNeighborY="-799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08A336-F1BD-413E-8B52-4D83B4D6DCEE}" type="pres">
      <dgm:prSet presAssocID="{73BB3811-13BF-4DE0-BDC8-70E1A693DA65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39F4A3-7B3A-4F77-9624-25AE2BE0D485}" type="pres">
      <dgm:prSet presAssocID="{E1F1D1BC-4946-4031-B472-B3ADFD0C7198}" presName="Name25" presStyleLbl="parChTrans1D1" presStyleIdx="2" presStyleCnt="4"/>
      <dgm:spPr/>
      <dgm:t>
        <a:bodyPr/>
        <a:lstStyle/>
        <a:p>
          <a:endParaRPr lang="en-US"/>
        </a:p>
      </dgm:t>
    </dgm:pt>
    <dgm:pt modelId="{2F47000E-D58B-4F62-832F-B9F268913282}" type="pres">
      <dgm:prSet presAssocID="{9B1C0D19-D348-4316-881B-882BA697F423}" presName="node" presStyleCnt="0"/>
      <dgm:spPr/>
    </dgm:pt>
    <dgm:pt modelId="{9FBCD9D9-9C79-4C16-8775-91258B602981}" type="pres">
      <dgm:prSet presAssocID="{9B1C0D19-D348-4316-881B-882BA697F423}" presName="parentNode" presStyleLbl="node1" presStyleIdx="3" presStyleCnt="5" custLinFactNeighborX="7244" custLinFactNeighborY="-1955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E1ED6-8ECE-4ACF-AD4C-262DFF636DCF}" type="pres">
      <dgm:prSet presAssocID="{9B1C0D19-D348-4316-881B-882BA697F423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63574-40E7-4A70-8AFF-82660C3686DA}" type="pres">
      <dgm:prSet presAssocID="{EA79FEA8-70ED-499F-8A84-D8E4A200162C}" presName="Name25" presStyleLbl="parChTrans1D1" presStyleIdx="3" presStyleCnt="4"/>
      <dgm:spPr/>
      <dgm:t>
        <a:bodyPr/>
        <a:lstStyle/>
        <a:p>
          <a:endParaRPr lang="en-US"/>
        </a:p>
      </dgm:t>
    </dgm:pt>
    <dgm:pt modelId="{ACC4CDAD-89B9-49DA-8F71-CC018D995ED2}" type="pres">
      <dgm:prSet presAssocID="{1927FBE1-AEE1-4A0E-BADA-AF31DF98DCB5}" presName="node" presStyleCnt="0"/>
      <dgm:spPr/>
    </dgm:pt>
    <dgm:pt modelId="{21C705B2-B2F2-4167-BEA2-61E83B7CB831}" type="pres">
      <dgm:prSet presAssocID="{1927FBE1-AEE1-4A0E-BADA-AF31DF98DCB5}" presName="parentNode" presStyleLbl="node1" presStyleIdx="4" presStyleCnt="5" custLinFactX="-100000" custLinFactNeighborX="-160134" custLinFactNeighborY="-412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2B0679-AA0A-4E95-8B90-33C9951CCA4C}" type="pres">
      <dgm:prSet presAssocID="{1927FBE1-AEE1-4A0E-BADA-AF31DF98DCB5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F3351C-0350-4AB6-9311-1982C3DC36A0}" srcId="{1927FBE1-AEE1-4A0E-BADA-AF31DF98DCB5}" destId="{B9AC4ED9-3979-4B24-9BCF-7BC900D7D78C}" srcOrd="2" destOrd="0" parTransId="{909F2C2C-D47F-4028-B232-8537997C0342}" sibTransId="{AF23D9CC-EF86-4CCF-8DB6-1A2DCDDD1090}"/>
    <dgm:cxn modelId="{AEBFC816-5954-4DDD-8984-F0A35DD2F16E}" type="presOf" srcId="{8AC8B343-364A-4205-9539-5F3197ED4CD1}" destId="{D83E1ED6-8ECE-4ACF-AD4C-262DFF636DCF}" srcOrd="0" destOrd="1" presId="urn:microsoft.com/office/officeart/2005/8/layout/radial2"/>
    <dgm:cxn modelId="{314EEE43-E356-44C4-A69E-7025A5F52E8D}" type="presOf" srcId="{979E03DA-929D-4D39-BC1A-6E7B03C6E007}" destId="{D83E1ED6-8ECE-4ACF-AD4C-262DFF636DCF}" srcOrd="0" destOrd="2" presId="urn:microsoft.com/office/officeart/2005/8/layout/radial2"/>
    <dgm:cxn modelId="{B8174A86-C2EA-4590-A3C3-E365A1081D01}" srcId="{8CFA7837-E078-43D6-BA5A-60150B8FE60C}" destId="{1927FBE1-AEE1-4A0E-BADA-AF31DF98DCB5}" srcOrd="3" destOrd="0" parTransId="{EA79FEA8-70ED-499F-8A84-D8E4A200162C}" sibTransId="{C5388DB7-82A4-4CF2-8299-562F327FA66D}"/>
    <dgm:cxn modelId="{11127D90-B550-4A3F-85A2-5279E1085A44}" type="presOf" srcId="{1457B483-C1D7-4A30-AA67-E1E93430A64F}" destId="{D02B0679-AA0A-4E95-8B90-33C9951CCA4C}" srcOrd="0" destOrd="0" presId="urn:microsoft.com/office/officeart/2005/8/layout/radial2"/>
    <dgm:cxn modelId="{FD73E44E-FCCC-406C-8F00-A50B6A7775D2}" type="presOf" srcId="{20B1B8C0-FD3A-4846-A76A-E6C5DE279EFD}" destId="{D83E1ED6-8ECE-4ACF-AD4C-262DFF636DCF}" srcOrd="0" destOrd="3" presId="urn:microsoft.com/office/officeart/2005/8/layout/radial2"/>
    <dgm:cxn modelId="{06A017CE-AC30-476B-9B4D-C3F0CA12B743}" srcId="{1927FBE1-AEE1-4A0E-BADA-AF31DF98DCB5}" destId="{1457B483-C1D7-4A30-AA67-E1E93430A64F}" srcOrd="0" destOrd="0" parTransId="{289D958B-9751-40C3-A0BF-55B7FCA12B2D}" sibTransId="{E77DFDA0-09D3-4DB0-9F68-E5152BF0307F}"/>
    <dgm:cxn modelId="{DC3551EB-AF34-489B-A0DA-E5E6D33A251F}" type="presOf" srcId="{1E97E631-ACF7-4A18-95A9-7E7DEF60425E}" destId="{0008A336-F1BD-413E-8B52-4D83B4D6DCEE}" srcOrd="0" destOrd="0" presId="urn:microsoft.com/office/officeart/2005/8/layout/radial2"/>
    <dgm:cxn modelId="{AEE9C4A0-879A-4F39-A9B5-2E745F1B45D6}" type="presOf" srcId="{6389DF90-3E99-431B-984B-F30722D8B8E5}" destId="{62A475D8-0F11-4383-BDD8-CF678D48B451}" srcOrd="0" destOrd="2" presId="urn:microsoft.com/office/officeart/2005/8/layout/radial2"/>
    <dgm:cxn modelId="{860A4DDA-38F2-410D-8472-B630AE871464}" type="presOf" srcId="{DEF63667-FFB6-4FAD-854A-C624447D89E3}" destId="{0008A336-F1BD-413E-8B52-4D83B4D6DCEE}" srcOrd="0" destOrd="3" presId="urn:microsoft.com/office/officeart/2005/8/layout/radial2"/>
    <dgm:cxn modelId="{1A38DABC-8EE8-4C74-A085-B74FD7C4B240}" type="presOf" srcId="{1C8D6282-A1EE-401C-A3F6-90232841CC4E}" destId="{0008A336-F1BD-413E-8B52-4D83B4D6DCEE}" srcOrd="0" destOrd="1" presId="urn:microsoft.com/office/officeart/2005/8/layout/radial2"/>
    <dgm:cxn modelId="{89538CAE-885B-4319-9DDF-D9E92458949C}" type="presOf" srcId="{FD8C2EFB-A79B-4488-AFCA-7C19F6FC2929}" destId="{D02B0679-AA0A-4E95-8B90-33C9951CCA4C}" srcOrd="0" destOrd="1" presId="urn:microsoft.com/office/officeart/2005/8/layout/radial2"/>
    <dgm:cxn modelId="{5D9DAA02-B907-4530-98ED-FB8AFFAA8933}" srcId="{9B1C0D19-D348-4316-881B-882BA697F423}" destId="{8AC8B343-364A-4205-9539-5F3197ED4CD1}" srcOrd="1" destOrd="0" parTransId="{F7C40838-4F8E-4E93-9D59-B9C7DF442E74}" sibTransId="{71163A39-DD17-47CC-8ED2-6F9C9FA7E960}"/>
    <dgm:cxn modelId="{AC09E3E1-80D4-446D-A06D-EEB1CFFCBAC2}" srcId="{73BB3811-13BF-4DE0-BDC8-70E1A693DA65}" destId="{1E97E631-ACF7-4A18-95A9-7E7DEF60425E}" srcOrd="0" destOrd="0" parTransId="{2862DF8C-2178-4A8F-BE49-930A71F6A05D}" sibTransId="{640AAB9F-0397-4DE9-9BBE-8EE6765E3F55}"/>
    <dgm:cxn modelId="{BE11139D-105C-4C40-A3CB-2E594ADB1279}" srcId="{9B1C0D19-D348-4316-881B-882BA697F423}" destId="{20B1B8C0-FD3A-4846-A76A-E6C5DE279EFD}" srcOrd="3" destOrd="0" parTransId="{1024CF13-FB98-43C0-9912-8F6B777506C5}" sibTransId="{54CA624A-60CE-4283-BEEE-E37425374EFE}"/>
    <dgm:cxn modelId="{B5160EB6-3E6B-4768-8AA6-7525B0854A1E}" srcId="{73BB3811-13BF-4DE0-BDC8-70E1A693DA65}" destId="{1C8D6282-A1EE-401C-A3F6-90232841CC4E}" srcOrd="1" destOrd="0" parTransId="{ABE901B3-249D-4709-BD2B-A02D0E1F0B5B}" sibTransId="{34F822CF-7E7F-4E0D-95A2-E2A92B1B3539}"/>
    <dgm:cxn modelId="{3168C7A9-23F0-4F0B-AF59-848E98A2B757}" srcId="{9B1C0D19-D348-4316-881B-882BA697F423}" destId="{109A2431-DC29-4D43-9E75-0A2E69357FBC}" srcOrd="0" destOrd="0" parTransId="{E92BF5C4-DBB2-4EAE-8232-1C38DE007E2C}" sibTransId="{BF4F09D7-52EF-4159-820F-B0668311CF34}"/>
    <dgm:cxn modelId="{62B6CBD2-3E1E-421F-962D-5C3CC6FA22A7}" srcId="{1927FBE1-AEE1-4A0E-BADA-AF31DF98DCB5}" destId="{FD8C2EFB-A79B-4488-AFCA-7C19F6FC2929}" srcOrd="1" destOrd="0" parTransId="{0310B305-81BF-45C6-9279-B3043F3CA702}" sibTransId="{098FEDEF-D22A-413D-84D3-C5885FCF0DF0}"/>
    <dgm:cxn modelId="{131A0429-45AC-4F78-AF00-C8CC1F444B0D}" srcId="{73BB3811-13BF-4DE0-BDC8-70E1A693DA65}" destId="{A0D99250-6EE4-49A9-AC4A-D1A89EBEF2F8}" srcOrd="2" destOrd="0" parTransId="{825C82CB-D307-4B5D-B91A-3713943E59BF}" sibTransId="{F97E91CE-0B30-4BE2-8DAB-CA65D031DAD0}"/>
    <dgm:cxn modelId="{180BE6CF-C21C-4F07-AE49-670E89900BF0}" type="presOf" srcId="{070A9548-CEE7-4C52-AEDA-79A795842E87}" destId="{62A475D8-0F11-4383-BDD8-CF678D48B451}" srcOrd="0" destOrd="0" presId="urn:microsoft.com/office/officeart/2005/8/layout/radial2"/>
    <dgm:cxn modelId="{886FF744-726A-412B-A21F-0D28089BD6AD}" type="presOf" srcId="{890BA628-2AF7-466C-87E8-1E39AD471B9E}" destId="{AE410800-B3DC-4312-A544-E123D27DBD14}" srcOrd="0" destOrd="0" presId="urn:microsoft.com/office/officeart/2005/8/layout/radial2"/>
    <dgm:cxn modelId="{E34E6894-45A4-488B-A001-629858F48448}" type="presOf" srcId="{7FE88F99-434C-4822-8C7D-F335E8E4DFE0}" destId="{DEBDC66E-2A99-48FF-B6C1-6751366508E1}" srcOrd="0" destOrd="0" presId="urn:microsoft.com/office/officeart/2005/8/layout/radial2"/>
    <dgm:cxn modelId="{BA693366-983A-4736-9CFA-27481D340DD5}" srcId="{8CFA7837-E078-43D6-BA5A-60150B8FE60C}" destId="{9B1C0D19-D348-4316-881B-882BA697F423}" srcOrd="2" destOrd="0" parTransId="{E1F1D1BC-4946-4031-B472-B3ADFD0C7198}" sibTransId="{530E7EC7-AAFF-43BE-A6BE-8451C77259EF}"/>
    <dgm:cxn modelId="{A9EA7529-6F85-455A-BF97-11EEF14621C5}" srcId="{7A7837B2-F450-4273-A782-2A1B3E7CDDC8}" destId="{070A9548-CEE7-4C52-AEDA-79A795842E87}" srcOrd="0" destOrd="0" parTransId="{A2AAA733-3995-4B88-8E0D-D6AF5D86788A}" sibTransId="{01E0CC1B-7F41-4443-BFAD-0146E3781097}"/>
    <dgm:cxn modelId="{6BE460DB-F7FE-478F-AEE0-A73BCB48B39A}" type="presOf" srcId="{7A7837B2-F450-4273-A782-2A1B3E7CDDC8}" destId="{1D65F971-40ED-47DA-AA42-8D990459D6F9}" srcOrd="0" destOrd="0" presId="urn:microsoft.com/office/officeart/2005/8/layout/radial2"/>
    <dgm:cxn modelId="{39F67181-45B3-433F-9F1A-803E0E7EAA72}" srcId="{9B1C0D19-D348-4316-881B-882BA697F423}" destId="{979E03DA-929D-4D39-BC1A-6E7B03C6E007}" srcOrd="2" destOrd="0" parTransId="{063FB129-3667-41B4-AB92-50F4DBDBB937}" sibTransId="{04DEE870-55AA-451F-8B80-10105366622D}"/>
    <dgm:cxn modelId="{6388124C-739C-48F5-952C-BB6E28D6EA8D}" type="presOf" srcId="{A0D99250-6EE4-49A9-AC4A-D1A89EBEF2F8}" destId="{0008A336-F1BD-413E-8B52-4D83B4D6DCEE}" srcOrd="0" destOrd="2" presId="urn:microsoft.com/office/officeart/2005/8/layout/radial2"/>
    <dgm:cxn modelId="{8873DEB3-B30B-4069-91D0-EC13D4883BD5}" srcId="{8CFA7837-E078-43D6-BA5A-60150B8FE60C}" destId="{73BB3811-13BF-4DE0-BDC8-70E1A693DA65}" srcOrd="1" destOrd="0" parTransId="{7FE88F99-434C-4822-8C7D-F335E8E4DFE0}" sibTransId="{D64F6A22-BEE4-4C41-B86D-24B23DC8E823}"/>
    <dgm:cxn modelId="{F36F17BC-B9C5-4B0D-B35A-A47827739B3C}" type="presOf" srcId="{EA79FEA8-70ED-499F-8A84-D8E4A200162C}" destId="{DAB63574-40E7-4A70-8AFF-82660C3686DA}" srcOrd="0" destOrd="0" presId="urn:microsoft.com/office/officeart/2005/8/layout/radial2"/>
    <dgm:cxn modelId="{0E11EA56-F264-4155-BAD6-A89666D56647}" srcId="{7A7837B2-F450-4273-A782-2A1B3E7CDDC8}" destId="{6389DF90-3E99-431B-984B-F30722D8B8E5}" srcOrd="2" destOrd="0" parTransId="{4C4DCF54-099D-493D-AC53-896E89712A69}" sibTransId="{569E044A-90F8-4755-B754-F5B363986589}"/>
    <dgm:cxn modelId="{A7D5C1BB-41A2-4332-ABB3-1279DA84B3CD}" type="presOf" srcId="{E1F1D1BC-4946-4031-B472-B3ADFD0C7198}" destId="{9039F4A3-7B3A-4F77-9624-25AE2BE0D485}" srcOrd="0" destOrd="0" presId="urn:microsoft.com/office/officeart/2005/8/layout/radial2"/>
    <dgm:cxn modelId="{7FA700F7-4647-4286-BAF6-EE82CAB74CC8}" type="presOf" srcId="{B9AC4ED9-3979-4B24-9BCF-7BC900D7D78C}" destId="{D02B0679-AA0A-4E95-8B90-33C9951CCA4C}" srcOrd="0" destOrd="2" presId="urn:microsoft.com/office/officeart/2005/8/layout/radial2"/>
    <dgm:cxn modelId="{AC55C163-2897-4464-A5BB-65A8C4913F6D}" srcId="{8CFA7837-E078-43D6-BA5A-60150B8FE60C}" destId="{7A7837B2-F450-4273-A782-2A1B3E7CDDC8}" srcOrd="0" destOrd="0" parTransId="{890BA628-2AF7-466C-87E8-1E39AD471B9E}" sibTransId="{D03733BC-935E-4389-91C0-E07086AA92BB}"/>
    <dgm:cxn modelId="{68D255A8-AA92-4B8C-AB96-1C409DFFBA35}" type="presOf" srcId="{9B1C0D19-D348-4316-881B-882BA697F423}" destId="{9FBCD9D9-9C79-4C16-8775-91258B602981}" srcOrd="0" destOrd="0" presId="urn:microsoft.com/office/officeart/2005/8/layout/radial2"/>
    <dgm:cxn modelId="{AC884B3C-CD24-4F6A-9CA1-A9FC6794CF63}" type="presOf" srcId="{48439556-8C67-4FA2-9DBB-06068482C568}" destId="{62A475D8-0F11-4383-BDD8-CF678D48B451}" srcOrd="0" destOrd="1" presId="urn:microsoft.com/office/officeart/2005/8/layout/radial2"/>
    <dgm:cxn modelId="{96B63423-A4D8-402E-9A06-EC10DC6B1B67}" type="presOf" srcId="{109A2431-DC29-4D43-9E75-0A2E69357FBC}" destId="{D83E1ED6-8ECE-4ACF-AD4C-262DFF636DCF}" srcOrd="0" destOrd="0" presId="urn:microsoft.com/office/officeart/2005/8/layout/radial2"/>
    <dgm:cxn modelId="{27863E29-E473-48BF-A94C-4F8A33342765}" type="presOf" srcId="{73BB3811-13BF-4DE0-BDC8-70E1A693DA65}" destId="{F4E4AFE9-AC10-4887-8D0C-A7AD726263E3}" srcOrd="0" destOrd="0" presId="urn:microsoft.com/office/officeart/2005/8/layout/radial2"/>
    <dgm:cxn modelId="{90D6AAD0-6203-4CAE-B6BA-0219E1636054}" srcId="{7A7837B2-F450-4273-A782-2A1B3E7CDDC8}" destId="{48439556-8C67-4FA2-9DBB-06068482C568}" srcOrd="1" destOrd="0" parTransId="{97A92913-E876-44AC-A68A-E2136473EC8A}" sibTransId="{7F5AC274-08C3-4FFC-AC05-68F75AF3E769}"/>
    <dgm:cxn modelId="{3DBBC1EC-FCCB-45AD-B13A-EDFD28126916}" type="presOf" srcId="{8CFA7837-E078-43D6-BA5A-60150B8FE60C}" destId="{5026D5D3-C453-4691-98E7-99154D7303EF}" srcOrd="0" destOrd="0" presId="urn:microsoft.com/office/officeart/2005/8/layout/radial2"/>
    <dgm:cxn modelId="{FCF6F111-EE8A-4A9B-A506-3E7007481165}" srcId="{73BB3811-13BF-4DE0-BDC8-70E1A693DA65}" destId="{DEF63667-FFB6-4FAD-854A-C624447D89E3}" srcOrd="3" destOrd="0" parTransId="{34EC744E-EF4C-4005-8E05-FB246C2F1A5F}" sibTransId="{F80E1890-817B-4DEE-8264-5223CB690B2C}"/>
    <dgm:cxn modelId="{1E905735-EA3A-41FC-8817-E3D7339D0CF0}" type="presOf" srcId="{1927FBE1-AEE1-4A0E-BADA-AF31DF98DCB5}" destId="{21C705B2-B2F2-4167-BEA2-61E83B7CB831}" srcOrd="0" destOrd="0" presId="urn:microsoft.com/office/officeart/2005/8/layout/radial2"/>
    <dgm:cxn modelId="{1BD7D75C-0FC1-45E2-82E4-A2B3C55C0FD5}" type="presParOf" srcId="{5026D5D3-C453-4691-98E7-99154D7303EF}" destId="{DBBBE387-E061-4E34-800D-CFCC0C68BE6C}" srcOrd="0" destOrd="0" presId="urn:microsoft.com/office/officeart/2005/8/layout/radial2"/>
    <dgm:cxn modelId="{1EAD40CA-05DD-4415-9353-12369F72EC40}" type="presParOf" srcId="{DBBBE387-E061-4E34-800D-CFCC0C68BE6C}" destId="{2E3C132B-A52E-4CC3-8B79-12F7C957AC1E}" srcOrd="0" destOrd="0" presId="urn:microsoft.com/office/officeart/2005/8/layout/radial2"/>
    <dgm:cxn modelId="{F01B37EE-0D69-4FF1-8765-E987FE5D578B}" type="presParOf" srcId="{2E3C132B-A52E-4CC3-8B79-12F7C957AC1E}" destId="{8149BB59-8F07-444B-969B-B817FA1822B9}" srcOrd="0" destOrd="0" presId="urn:microsoft.com/office/officeart/2005/8/layout/radial2"/>
    <dgm:cxn modelId="{737ED583-2FD5-47A9-A9BF-80D3C31DB125}" type="presParOf" srcId="{2E3C132B-A52E-4CC3-8B79-12F7C957AC1E}" destId="{3F3CEB41-0607-40D3-956D-7B7D54DA0411}" srcOrd="1" destOrd="0" presId="urn:microsoft.com/office/officeart/2005/8/layout/radial2"/>
    <dgm:cxn modelId="{62811096-4F42-4987-9E3E-36DD86396955}" type="presParOf" srcId="{DBBBE387-E061-4E34-800D-CFCC0C68BE6C}" destId="{AE410800-B3DC-4312-A544-E123D27DBD14}" srcOrd="1" destOrd="0" presId="urn:microsoft.com/office/officeart/2005/8/layout/radial2"/>
    <dgm:cxn modelId="{AFCA25F0-B51E-4EA8-890E-228BEB01FB32}" type="presParOf" srcId="{DBBBE387-E061-4E34-800D-CFCC0C68BE6C}" destId="{6F42E5F8-EE8B-4CD1-9133-F060E409A455}" srcOrd="2" destOrd="0" presId="urn:microsoft.com/office/officeart/2005/8/layout/radial2"/>
    <dgm:cxn modelId="{C2F5AE0C-0613-4233-BCA2-62CC61A38B79}" type="presParOf" srcId="{6F42E5F8-EE8B-4CD1-9133-F060E409A455}" destId="{1D65F971-40ED-47DA-AA42-8D990459D6F9}" srcOrd="0" destOrd="0" presId="urn:microsoft.com/office/officeart/2005/8/layout/radial2"/>
    <dgm:cxn modelId="{CDF3C0FA-3D29-4807-849E-544388BD60BB}" type="presParOf" srcId="{6F42E5F8-EE8B-4CD1-9133-F060E409A455}" destId="{62A475D8-0F11-4383-BDD8-CF678D48B451}" srcOrd="1" destOrd="0" presId="urn:microsoft.com/office/officeart/2005/8/layout/radial2"/>
    <dgm:cxn modelId="{20F267E1-9AAF-40AE-A52E-DDA5E9AEFA75}" type="presParOf" srcId="{DBBBE387-E061-4E34-800D-CFCC0C68BE6C}" destId="{DEBDC66E-2A99-48FF-B6C1-6751366508E1}" srcOrd="3" destOrd="0" presId="urn:microsoft.com/office/officeart/2005/8/layout/radial2"/>
    <dgm:cxn modelId="{EBDF259F-07B7-4AC8-AAFD-5DAD9B96D1F7}" type="presParOf" srcId="{DBBBE387-E061-4E34-800D-CFCC0C68BE6C}" destId="{369F4B15-193A-403D-B9C7-1D5595F2576E}" srcOrd="4" destOrd="0" presId="urn:microsoft.com/office/officeart/2005/8/layout/radial2"/>
    <dgm:cxn modelId="{D9894B87-8310-4A34-B018-046B1C305BDE}" type="presParOf" srcId="{369F4B15-193A-403D-B9C7-1D5595F2576E}" destId="{F4E4AFE9-AC10-4887-8D0C-A7AD726263E3}" srcOrd="0" destOrd="0" presId="urn:microsoft.com/office/officeart/2005/8/layout/radial2"/>
    <dgm:cxn modelId="{C17BC3CB-EBF9-4968-94E4-481D0FB1154D}" type="presParOf" srcId="{369F4B15-193A-403D-B9C7-1D5595F2576E}" destId="{0008A336-F1BD-413E-8B52-4D83B4D6DCEE}" srcOrd="1" destOrd="0" presId="urn:microsoft.com/office/officeart/2005/8/layout/radial2"/>
    <dgm:cxn modelId="{603A4BE7-D285-48D2-9BA9-5FDAF6F3D7B6}" type="presParOf" srcId="{DBBBE387-E061-4E34-800D-CFCC0C68BE6C}" destId="{9039F4A3-7B3A-4F77-9624-25AE2BE0D485}" srcOrd="5" destOrd="0" presId="urn:microsoft.com/office/officeart/2005/8/layout/radial2"/>
    <dgm:cxn modelId="{5691B129-8BB9-489E-876F-A4FB6EA4E7CF}" type="presParOf" srcId="{DBBBE387-E061-4E34-800D-CFCC0C68BE6C}" destId="{2F47000E-D58B-4F62-832F-B9F268913282}" srcOrd="6" destOrd="0" presId="urn:microsoft.com/office/officeart/2005/8/layout/radial2"/>
    <dgm:cxn modelId="{37224576-90DC-4490-9A9B-21F28396A41E}" type="presParOf" srcId="{2F47000E-D58B-4F62-832F-B9F268913282}" destId="{9FBCD9D9-9C79-4C16-8775-91258B602981}" srcOrd="0" destOrd="0" presId="urn:microsoft.com/office/officeart/2005/8/layout/radial2"/>
    <dgm:cxn modelId="{AD07F46D-BEDD-4D7D-998B-8865406239DC}" type="presParOf" srcId="{2F47000E-D58B-4F62-832F-B9F268913282}" destId="{D83E1ED6-8ECE-4ACF-AD4C-262DFF636DCF}" srcOrd="1" destOrd="0" presId="urn:microsoft.com/office/officeart/2005/8/layout/radial2"/>
    <dgm:cxn modelId="{8091AE74-1DD0-4C77-800E-C2ACD4C5A0A7}" type="presParOf" srcId="{DBBBE387-E061-4E34-800D-CFCC0C68BE6C}" destId="{DAB63574-40E7-4A70-8AFF-82660C3686DA}" srcOrd="7" destOrd="0" presId="urn:microsoft.com/office/officeart/2005/8/layout/radial2"/>
    <dgm:cxn modelId="{FB03DFB5-376F-4F2B-A2C4-62232502EE77}" type="presParOf" srcId="{DBBBE387-E061-4E34-800D-CFCC0C68BE6C}" destId="{ACC4CDAD-89B9-49DA-8F71-CC018D995ED2}" srcOrd="8" destOrd="0" presId="urn:microsoft.com/office/officeart/2005/8/layout/radial2"/>
    <dgm:cxn modelId="{2B838336-D17C-40F4-9A6B-8B422041EAD4}" type="presParOf" srcId="{ACC4CDAD-89B9-49DA-8F71-CC018D995ED2}" destId="{21C705B2-B2F2-4167-BEA2-61E83B7CB831}" srcOrd="0" destOrd="0" presId="urn:microsoft.com/office/officeart/2005/8/layout/radial2"/>
    <dgm:cxn modelId="{08DA0232-73CD-4424-8C9D-57970B571847}" type="presParOf" srcId="{ACC4CDAD-89B9-49DA-8F71-CC018D995ED2}" destId="{D02B0679-AA0A-4E95-8B90-33C9951CCA4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B2BBBA-3F0C-4D23-AD3E-1010FB097690}" type="doc">
      <dgm:prSet loTypeId="urn:microsoft.com/office/officeart/2005/8/layout/hList9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88743D8-D99E-40B5-B2CD-58143C6C6D31}">
      <dgm:prSet phldrT="[Text]"/>
      <dgm:spPr/>
      <dgm:t>
        <a:bodyPr/>
        <a:lstStyle/>
        <a:p>
          <a:r>
            <a:rPr lang="en-US" dirty="0" smtClean="0"/>
            <a:t>$1M O&amp;M,N</a:t>
          </a:r>
          <a:endParaRPr lang="en-US" dirty="0"/>
        </a:p>
      </dgm:t>
    </dgm:pt>
    <dgm:pt modelId="{1A7B370B-D0B7-4C11-A705-35DEC57ABB1A}" type="parTrans" cxnId="{F1992938-23D7-4240-9EA8-E8B40F9A6301}">
      <dgm:prSet/>
      <dgm:spPr/>
      <dgm:t>
        <a:bodyPr/>
        <a:lstStyle/>
        <a:p>
          <a:endParaRPr lang="en-US"/>
        </a:p>
      </dgm:t>
    </dgm:pt>
    <dgm:pt modelId="{BA3F166E-342A-4F1E-A471-ECBEA53E53C4}" type="sibTrans" cxnId="{F1992938-23D7-4240-9EA8-E8B40F9A6301}">
      <dgm:prSet/>
      <dgm:spPr/>
      <dgm:t>
        <a:bodyPr/>
        <a:lstStyle/>
        <a:p>
          <a:endParaRPr lang="en-US"/>
        </a:p>
      </dgm:t>
    </dgm:pt>
    <dgm:pt modelId="{EBC89A5F-841C-4E9B-AC74-5107F7FB0AB5}">
      <dgm:prSet phldrT="[Text]"/>
      <dgm:spPr/>
      <dgm:t>
        <a:bodyPr/>
        <a:lstStyle/>
        <a:p>
          <a:r>
            <a:rPr lang="en-US" dirty="0" smtClean="0"/>
            <a:t>Partnerships</a:t>
          </a:r>
          <a:endParaRPr lang="en-US" dirty="0"/>
        </a:p>
      </dgm:t>
    </dgm:pt>
    <dgm:pt modelId="{9A73566A-4F95-4A0D-9531-F04ECB234277}" type="parTrans" cxnId="{F55F6091-41F7-4E36-93D4-510656ACFFC5}">
      <dgm:prSet/>
      <dgm:spPr/>
      <dgm:t>
        <a:bodyPr/>
        <a:lstStyle/>
        <a:p>
          <a:endParaRPr lang="en-US"/>
        </a:p>
      </dgm:t>
    </dgm:pt>
    <dgm:pt modelId="{4B52CFE3-DFBF-4C80-A6AC-CE4524FA14D5}" type="sibTrans" cxnId="{F55F6091-41F7-4E36-93D4-510656ACFFC5}">
      <dgm:prSet/>
      <dgm:spPr/>
      <dgm:t>
        <a:bodyPr/>
        <a:lstStyle/>
        <a:p>
          <a:endParaRPr lang="en-US"/>
        </a:p>
      </dgm:t>
    </dgm:pt>
    <dgm:pt modelId="{FA2623E5-FEB2-447D-8FA1-6270E51DC719}">
      <dgm:prSet phldrT="[Text]"/>
      <dgm:spPr/>
      <dgm:t>
        <a:bodyPr/>
        <a:lstStyle/>
        <a:p>
          <a:r>
            <a:rPr lang="en-US" dirty="0" smtClean="0"/>
            <a:t>Warfare Centers</a:t>
          </a:r>
          <a:endParaRPr lang="en-US" dirty="0"/>
        </a:p>
      </dgm:t>
    </dgm:pt>
    <dgm:pt modelId="{BF1FD055-2E97-43BE-B91A-9078612DFF60}" type="parTrans" cxnId="{76CA6C06-8A41-4F2D-85E4-5A44BA0B62D9}">
      <dgm:prSet/>
      <dgm:spPr/>
      <dgm:t>
        <a:bodyPr/>
        <a:lstStyle/>
        <a:p>
          <a:endParaRPr lang="en-US"/>
        </a:p>
      </dgm:t>
    </dgm:pt>
    <dgm:pt modelId="{DE8D260A-C992-4830-A5E3-23ABDF38B64C}" type="sibTrans" cxnId="{76CA6C06-8A41-4F2D-85E4-5A44BA0B62D9}">
      <dgm:prSet/>
      <dgm:spPr/>
      <dgm:t>
        <a:bodyPr/>
        <a:lstStyle/>
        <a:p>
          <a:endParaRPr lang="en-US"/>
        </a:p>
      </dgm:t>
    </dgm:pt>
    <dgm:pt modelId="{40530B9D-8A07-4F49-9EB0-53D3E8A0E80C}">
      <dgm:prSet phldrT="[Text]"/>
      <dgm:spPr/>
      <dgm:t>
        <a:bodyPr/>
        <a:lstStyle/>
        <a:p>
          <a:r>
            <a:rPr lang="en-US" dirty="0" smtClean="0"/>
            <a:t>$3M RDT&amp;E</a:t>
          </a:r>
          <a:endParaRPr lang="en-US" dirty="0"/>
        </a:p>
      </dgm:t>
    </dgm:pt>
    <dgm:pt modelId="{75259F7C-6C6C-492C-8ED6-2339CE6B9A26}" type="parTrans" cxnId="{610BCE7B-9C57-4B57-8353-503A2EBC570A}">
      <dgm:prSet/>
      <dgm:spPr/>
      <dgm:t>
        <a:bodyPr/>
        <a:lstStyle/>
        <a:p>
          <a:endParaRPr lang="en-US"/>
        </a:p>
      </dgm:t>
    </dgm:pt>
    <dgm:pt modelId="{31E3BEC3-511C-4513-A51E-2BDD9A1A0F58}" type="sibTrans" cxnId="{610BCE7B-9C57-4B57-8353-503A2EBC570A}">
      <dgm:prSet/>
      <dgm:spPr/>
      <dgm:t>
        <a:bodyPr/>
        <a:lstStyle/>
        <a:p>
          <a:endParaRPr lang="en-US"/>
        </a:p>
      </dgm:t>
    </dgm:pt>
    <dgm:pt modelId="{AC1F6DFA-BCA6-4052-B1F1-4732F53C0C0A}">
      <dgm:prSet phldrT="[Text]"/>
      <dgm:spPr/>
      <dgm:t>
        <a:bodyPr/>
        <a:lstStyle/>
        <a:p>
          <a:r>
            <a:rPr lang="en-US" dirty="0" smtClean="0"/>
            <a:t>Technical</a:t>
          </a:r>
          <a:endParaRPr lang="en-US" dirty="0"/>
        </a:p>
      </dgm:t>
    </dgm:pt>
    <dgm:pt modelId="{179912FA-8820-4761-8035-68C669B8276F}" type="parTrans" cxnId="{12F13018-9348-43E1-8ED4-783C75E8D95A}">
      <dgm:prSet/>
      <dgm:spPr/>
      <dgm:t>
        <a:bodyPr/>
        <a:lstStyle/>
        <a:p>
          <a:endParaRPr lang="en-US"/>
        </a:p>
      </dgm:t>
    </dgm:pt>
    <dgm:pt modelId="{480D996C-DE6A-4B08-B856-8B9FD559ECC5}" type="sibTrans" cxnId="{12F13018-9348-43E1-8ED4-783C75E8D95A}">
      <dgm:prSet/>
      <dgm:spPr/>
      <dgm:t>
        <a:bodyPr/>
        <a:lstStyle/>
        <a:p>
          <a:endParaRPr lang="en-US"/>
        </a:p>
      </dgm:t>
    </dgm:pt>
    <dgm:pt modelId="{7FD610A0-E878-458F-ACE1-6F4C952D7452}">
      <dgm:prSet phldrT="[Text]"/>
      <dgm:spPr/>
      <dgm:t>
        <a:bodyPr/>
        <a:lstStyle/>
        <a:p>
          <a:r>
            <a:rPr lang="en-US" dirty="0" smtClean="0"/>
            <a:t>Security</a:t>
          </a:r>
          <a:endParaRPr lang="en-US" dirty="0"/>
        </a:p>
      </dgm:t>
    </dgm:pt>
    <dgm:pt modelId="{83C99888-1300-41B0-B17A-D89357FC6699}" type="parTrans" cxnId="{B5F4E01E-2C9F-425B-AE77-F22AE4B746A9}">
      <dgm:prSet/>
      <dgm:spPr/>
      <dgm:t>
        <a:bodyPr/>
        <a:lstStyle/>
        <a:p>
          <a:endParaRPr lang="en-US"/>
        </a:p>
      </dgm:t>
    </dgm:pt>
    <dgm:pt modelId="{26FE380B-9853-47B6-9BE6-43D6DBA15EE3}" type="sibTrans" cxnId="{B5F4E01E-2C9F-425B-AE77-F22AE4B746A9}">
      <dgm:prSet/>
      <dgm:spPr/>
      <dgm:t>
        <a:bodyPr/>
        <a:lstStyle/>
        <a:p>
          <a:endParaRPr lang="en-US"/>
        </a:p>
      </dgm:t>
    </dgm:pt>
    <dgm:pt modelId="{D02B52FA-B051-411A-AA89-3F6EF52DB57A}">
      <dgm:prSet phldrT="[Text]"/>
      <dgm:spPr/>
      <dgm:t>
        <a:bodyPr/>
        <a:lstStyle/>
        <a:p>
          <a:r>
            <a:rPr lang="en-US" dirty="0" smtClean="0"/>
            <a:t>Safety &amp; Environmental</a:t>
          </a:r>
          <a:endParaRPr lang="en-US" dirty="0"/>
        </a:p>
      </dgm:t>
    </dgm:pt>
    <dgm:pt modelId="{70BDD1FC-154C-4966-9C68-42E62E5A867D}" type="parTrans" cxnId="{9EAC4DDC-C1F9-41E0-BFF6-F70DD781FD9B}">
      <dgm:prSet/>
      <dgm:spPr/>
      <dgm:t>
        <a:bodyPr/>
        <a:lstStyle/>
        <a:p>
          <a:endParaRPr lang="en-US"/>
        </a:p>
      </dgm:t>
    </dgm:pt>
    <dgm:pt modelId="{E9A616F4-0C0D-49BD-A316-27D7CF340C3E}" type="sibTrans" cxnId="{9EAC4DDC-C1F9-41E0-BFF6-F70DD781FD9B}">
      <dgm:prSet/>
      <dgm:spPr/>
      <dgm:t>
        <a:bodyPr/>
        <a:lstStyle/>
        <a:p>
          <a:endParaRPr lang="en-US"/>
        </a:p>
      </dgm:t>
    </dgm:pt>
    <dgm:pt modelId="{540773B0-25BB-4371-8BA0-9AE908ED4EA4}">
      <dgm:prSet phldrT="[Text]"/>
      <dgm:spPr/>
      <dgm:t>
        <a:bodyPr/>
        <a:lstStyle/>
        <a:p>
          <a:r>
            <a:rPr lang="en-US" dirty="0" smtClean="0"/>
            <a:t>Acquisition</a:t>
          </a:r>
          <a:endParaRPr lang="en-US" dirty="0"/>
        </a:p>
      </dgm:t>
    </dgm:pt>
    <dgm:pt modelId="{B0424E36-3293-4E9A-AB12-01E5961670CD}" type="parTrans" cxnId="{9E591E7F-A416-4C36-A5F5-28EC3550C526}">
      <dgm:prSet/>
      <dgm:spPr/>
      <dgm:t>
        <a:bodyPr/>
        <a:lstStyle/>
        <a:p>
          <a:endParaRPr lang="en-US"/>
        </a:p>
      </dgm:t>
    </dgm:pt>
    <dgm:pt modelId="{2802D88C-6FA2-4FCA-896A-D99A1886BE60}" type="sibTrans" cxnId="{9E591E7F-A416-4C36-A5F5-28EC3550C526}">
      <dgm:prSet/>
      <dgm:spPr/>
      <dgm:t>
        <a:bodyPr/>
        <a:lstStyle/>
        <a:p>
          <a:endParaRPr lang="en-US"/>
        </a:p>
      </dgm:t>
    </dgm:pt>
    <dgm:pt modelId="{7C413263-FBBA-43DC-BC50-6AAC1BFFBA26}">
      <dgm:prSet phldrT="[Text]"/>
      <dgm:spPr/>
      <dgm:t>
        <a:bodyPr/>
        <a:lstStyle/>
        <a:p>
          <a:r>
            <a:rPr lang="en-US" dirty="0" smtClean="0"/>
            <a:t>Information Technology</a:t>
          </a:r>
          <a:endParaRPr lang="en-US" dirty="0"/>
        </a:p>
      </dgm:t>
    </dgm:pt>
    <dgm:pt modelId="{5BC784B8-FB39-4DF3-92DE-E03E7888BEC5}" type="parTrans" cxnId="{9C705CF9-8BC9-48D1-9239-B5FBAAF74C65}">
      <dgm:prSet/>
      <dgm:spPr/>
      <dgm:t>
        <a:bodyPr/>
        <a:lstStyle/>
        <a:p>
          <a:endParaRPr lang="en-US"/>
        </a:p>
      </dgm:t>
    </dgm:pt>
    <dgm:pt modelId="{17B73F95-4CB8-4975-A22F-5D40AF4804A3}" type="sibTrans" cxnId="{9C705CF9-8BC9-48D1-9239-B5FBAAF74C65}">
      <dgm:prSet/>
      <dgm:spPr/>
      <dgm:t>
        <a:bodyPr/>
        <a:lstStyle/>
        <a:p>
          <a:endParaRPr lang="en-US"/>
        </a:p>
      </dgm:t>
    </dgm:pt>
    <dgm:pt modelId="{890C051B-F69F-4B0F-AA49-27BA0A39810A}">
      <dgm:prSet phldrT="[Text]"/>
      <dgm:spPr/>
      <dgm:t>
        <a:bodyPr/>
        <a:lstStyle/>
        <a:p>
          <a:r>
            <a:rPr lang="en-US" dirty="0" smtClean="0"/>
            <a:t>ONR</a:t>
          </a:r>
          <a:endParaRPr lang="en-US" dirty="0"/>
        </a:p>
      </dgm:t>
    </dgm:pt>
    <dgm:pt modelId="{43F3A71C-0DC7-472E-A457-B5472A893204}" type="parTrans" cxnId="{8F44BA67-ADD9-4332-BFE4-89D0B02ED82F}">
      <dgm:prSet/>
      <dgm:spPr/>
      <dgm:t>
        <a:bodyPr/>
        <a:lstStyle/>
        <a:p>
          <a:endParaRPr lang="en-US"/>
        </a:p>
      </dgm:t>
    </dgm:pt>
    <dgm:pt modelId="{82D636F1-9A26-4904-A6A0-866FE1ED8B20}" type="sibTrans" cxnId="{8F44BA67-ADD9-4332-BFE4-89D0B02ED82F}">
      <dgm:prSet/>
      <dgm:spPr/>
      <dgm:t>
        <a:bodyPr/>
        <a:lstStyle/>
        <a:p>
          <a:endParaRPr lang="en-US"/>
        </a:p>
      </dgm:t>
    </dgm:pt>
    <dgm:pt modelId="{98F8D401-FDEA-425E-A150-93F23FA45C76}">
      <dgm:prSet phldrT="[Text]"/>
      <dgm:spPr/>
      <dgm:t>
        <a:bodyPr/>
        <a:lstStyle/>
        <a:p>
          <a:r>
            <a:rPr lang="en-US" dirty="0" smtClean="0"/>
            <a:t>Academia</a:t>
          </a:r>
          <a:endParaRPr lang="en-US" dirty="0"/>
        </a:p>
      </dgm:t>
    </dgm:pt>
    <dgm:pt modelId="{7974D08B-9287-4D88-BE1B-B3807F3545E3}" type="parTrans" cxnId="{274FD128-089D-4B17-BFCF-435FF43A8651}">
      <dgm:prSet/>
      <dgm:spPr/>
      <dgm:t>
        <a:bodyPr/>
        <a:lstStyle/>
        <a:p>
          <a:endParaRPr lang="en-US"/>
        </a:p>
      </dgm:t>
    </dgm:pt>
    <dgm:pt modelId="{243A9FCA-4E4A-4F21-ADCA-0DF1AB992471}" type="sibTrans" cxnId="{274FD128-089D-4B17-BFCF-435FF43A8651}">
      <dgm:prSet/>
      <dgm:spPr/>
      <dgm:t>
        <a:bodyPr/>
        <a:lstStyle/>
        <a:p>
          <a:endParaRPr lang="en-US"/>
        </a:p>
      </dgm:t>
    </dgm:pt>
    <dgm:pt modelId="{7E3883AD-1472-4459-9A9A-4B35DB390AFC}">
      <dgm:prSet phldrT="[Text]"/>
      <dgm:spPr/>
      <dgm:t>
        <a:bodyPr/>
        <a:lstStyle/>
        <a:p>
          <a:r>
            <a:rPr lang="en-US" dirty="0" smtClean="0"/>
            <a:t>Tech Bridge</a:t>
          </a:r>
          <a:endParaRPr lang="en-US" dirty="0"/>
        </a:p>
      </dgm:t>
    </dgm:pt>
    <dgm:pt modelId="{EFC04F15-A6E7-49AC-B6A1-44F501089B87}" type="parTrans" cxnId="{59DF1165-9614-40BD-A0C0-2EC4BF86DF57}">
      <dgm:prSet/>
      <dgm:spPr/>
      <dgm:t>
        <a:bodyPr/>
        <a:lstStyle/>
        <a:p>
          <a:endParaRPr lang="en-US"/>
        </a:p>
      </dgm:t>
    </dgm:pt>
    <dgm:pt modelId="{EAFD9572-2A84-4C15-B8C7-84A3B95D4A12}" type="sibTrans" cxnId="{59DF1165-9614-40BD-A0C0-2EC4BF86DF57}">
      <dgm:prSet/>
      <dgm:spPr/>
      <dgm:t>
        <a:bodyPr/>
        <a:lstStyle/>
        <a:p>
          <a:endParaRPr lang="en-US"/>
        </a:p>
      </dgm:t>
    </dgm:pt>
    <dgm:pt modelId="{89C01702-2A84-4BDE-955B-4A6FD2048FEE}">
      <dgm:prSet phldrT="[Text]"/>
      <dgm:spPr/>
      <dgm:t>
        <a:bodyPr/>
        <a:lstStyle/>
        <a:p>
          <a:r>
            <a:rPr lang="en-US" dirty="0" smtClean="0"/>
            <a:t>Recognition &amp; Marketing</a:t>
          </a:r>
          <a:endParaRPr lang="en-US" dirty="0"/>
        </a:p>
      </dgm:t>
    </dgm:pt>
    <dgm:pt modelId="{37250215-240E-45D8-84F3-3422C54185AA}" type="parTrans" cxnId="{6D1F9EA2-E30E-47A6-8204-8E267769B7C2}">
      <dgm:prSet/>
      <dgm:spPr/>
      <dgm:t>
        <a:bodyPr/>
        <a:lstStyle/>
        <a:p>
          <a:endParaRPr lang="en-US"/>
        </a:p>
      </dgm:t>
    </dgm:pt>
    <dgm:pt modelId="{1CEC1017-8D1E-499F-A869-690ED97C6651}" type="sibTrans" cxnId="{6D1F9EA2-E30E-47A6-8204-8E267769B7C2}">
      <dgm:prSet/>
      <dgm:spPr/>
      <dgm:t>
        <a:bodyPr/>
        <a:lstStyle/>
        <a:p>
          <a:endParaRPr lang="en-US"/>
        </a:p>
      </dgm:t>
    </dgm:pt>
    <dgm:pt modelId="{8C9BD1E2-F126-4D6B-8FE9-DA0485BC599A}">
      <dgm:prSet phldrT="[Text]"/>
      <dgm:spPr/>
      <dgm:t>
        <a:bodyPr/>
        <a:lstStyle/>
        <a:p>
          <a:r>
            <a:rPr lang="en-US" dirty="0" smtClean="0"/>
            <a:t>Tours</a:t>
          </a:r>
          <a:endParaRPr lang="en-US" dirty="0"/>
        </a:p>
      </dgm:t>
    </dgm:pt>
    <dgm:pt modelId="{414F6CAB-90B1-41C2-90A7-EA37A3CEB52C}" type="parTrans" cxnId="{7C5076DC-3554-4EB8-8832-2C4338E86CF0}">
      <dgm:prSet/>
      <dgm:spPr/>
      <dgm:t>
        <a:bodyPr/>
        <a:lstStyle/>
        <a:p>
          <a:endParaRPr lang="en-US"/>
        </a:p>
      </dgm:t>
    </dgm:pt>
    <dgm:pt modelId="{4E1EE75C-6E71-48F3-AE20-7AC554392F14}" type="sibTrans" cxnId="{7C5076DC-3554-4EB8-8832-2C4338E86CF0}">
      <dgm:prSet/>
      <dgm:spPr/>
      <dgm:t>
        <a:bodyPr/>
        <a:lstStyle/>
        <a:p>
          <a:endParaRPr lang="en-US"/>
        </a:p>
      </dgm:t>
    </dgm:pt>
    <dgm:pt modelId="{8DE9A854-D883-4421-8C4C-D65EE3190E57}">
      <dgm:prSet phldrT="[Text]"/>
      <dgm:spPr/>
      <dgm:t>
        <a:bodyPr/>
        <a:lstStyle/>
        <a:p>
          <a:r>
            <a:rPr lang="en-US" dirty="0" smtClean="0"/>
            <a:t>Articles</a:t>
          </a:r>
          <a:endParaRPr lang="en-US" dirty="0"/>
        </a:p>
      </dgm:t>
    </dgm:pt>
    <dgm:pt modelId="{0E548AA2-1B5F-4744-B493-A330FBF738E4}" type="parTrans" cxnId="{CFB8A46C-3C18-4ECA-BEE4-73A1B7E38F43}">
      <dgm:prSet/>
      <dgm:spPr/>
      <dgm:t>
        <a:bodyPr/>
        <a:lstStyle/>
        <a:p>
          <a:endParaRPr lang="en-US"/>
        </a:p>
      </dgm:t>
    </dgm:pt>
    <dgm:pt modelId="{60DBFA4E-DDC3-41A5-BA21-7C685FF63EF9}" type="sibTrans" cxnId="{CFB8A46C-3C18-4ECA-BEE4-73A1B7E38F43}">
      <dgm:prSet/>
      <dgm:spPr/>
      <dgm:t>
        <a:bodyPr/>
        <a:lstStyle/>
        <a:p>
          <a:endParaRPr lang="en-US"/>
        </a:p>
      </dgm:t>
    </dgm:pt>
    <dgm:pt modelId="{3742DDE0-7617-48CB-9E92-81683336B66F}">
      <dgm:prSet phldrT="[Text]"/>
      <dgm:spPr/>
      <dgm:t>
        <a:bodyPr/>
        <a:lstStyle/>
        <a:p>
          <a:r>
            <a:rPr lang="en-US" dirty="0" smtClean="0"/>
            <a:t>Technology Showcase</a:t>
          </a:r>
          <a:endParaRPr lang="en-US" dirty="0"/>
        </a:p>
      </dgm:t>
    </dgm:pt>
    <dgm:pt modelId="{886C6176-E037-4C6E-ACFC-32D3FEBA78C1}" type="parTrans" cxnId="{2FDCA7C6-472E-4189-8E77-870AB17BFEDB}">
      <dgm:prSet/>
      <dgm:spPr/>
      <dgm:t>
        <a:bodyPr/>
        <a:lstStyle/>
        <a:p>
          <a:endParaRPr lang="en-US"/>
        </a:p>
      </dgm:t>
    </dgm:pt>
    <dgm:pt modelId="{62E15F66-0505-47AC-A95A-ADE7DD7EB7D2}" type="sibTrans" cxnId="{2FDCA7C6-472E-4189-8E77-870AB17BFEDB}">
      <dgm:prSet/>
      <dgm:spPr/>
      <dgm:t>
        <a:bodyPr/>
        <a:lstStyle/>
        <a:p>
          <a:endParaRPr lang="en-US"/>
        </a:p>
      </dgm:t>
    </dgm:pt>
    <dgm:pt modelId="{2FA38891-0CD2-4328-A256-8D29F578F3D8}">
      <dgm:prSet phldrT="[Text]"/>
      <dgm:spPr/>
      <dgm:t>
        <a:bodyPr/>
        <a:lstStyle/>
        <a:p>
          <a:r>
            <a:rPr lang="en-US" dirty="0" smtClean="0"/>
            <a:t>Social Media</a:t>
          </a:r>
          <a:endParaRPr lang="en-US" dirty="0"/>
        </a:p>
      </dgm:t>
    </dgm:pt>
    <dgm:pt modelId="{22EB0252-C3D5-4A5C-BE71-3152D35AA7BC}" type="parTrans" cxnId="{F1209C80-7F20-4DF2-B2DA-C1033F196D39}">
      <dgm:prSet/>
      <dgm:spPr/>
      <dgm:t>
        <a:bodyPr/>
        <a:lstStyle/>
        <a:p>
          <a:endParaRPr lang="en-US"/>
        </a:p>
      </dgm:t>
    </dgm:pt>
    <dgm:pt modelId="{18D2906B-223C-4C72-839C-4AF5704F5C82}" type="sibTrans" cxnId="{F1209C80-7F20-4DF2-B2DA-C1033F196D39}">
      <dgm:prSet/>
      <dgm:spPr/>
      <dgm:t>
        <a:bodyPr/>
        <a:lstStyle/>
        <a:p>
          <a:endParaRPr lang="en-US"/>
        </a:p>
      </dgm:t>
    </dgm:pt>
    <dgm:pt modelId="{15CCF508-6462-4323-B8EE-68F31B7E1C8A}">
      <dgm:prSet phldrT="[Text]"/>
      <dgm:spPr/>
      <dgm:t>
        <a:bodyPr/>
        <a:lstStyle/>
        <a:p>
          <a:r>
            <a:rPr lang="en-US" dirty="0" smtClean="0"/>
            <a:t>Approvals &amp; Guidance</a:t>
          </a:r>
          <a:endParaRPr lang="en-US" dirty="0"/>
        </a:p>
      </dgm:t>
    </dgm:pt>
    <dgm:pt modelId="{B962D984-37EA-4930-B6AA-C972623C0385}" type="parTrans" cxnId="{3434749F-42C5-40B6-B46D-B8D429556DA5}">
      <dgm:prSet/>
      <dgm:spPr/>
      <dgm:t>
        <a:bodyPr/>
        <a:lstStyle/>
        <a:p>
          <a:endParaRPr lang="en-US"/>
        </a:p>
      </dgm:t>
    </dgm:pt>
    <dgm:pt modelId="{5468ECAE-E57F-4E98-9FB3-4223B5A45725}" type="sibTrans" cxnId="{3434749F-42C5-40B6-B46D-B8D429556DA5}">
      <dgm:prSet/>
      <dgm:spPr/>
      <dgm:t>
        <a:bodyPr/>
        <a:lstStyle/>
        <a:p>
          <a:endParaRPr lang="en-US"/>
        </a:p>
      </dgm:t>
    </dgm:pt>
    <dgm:pt modelId="{DA567502-1448-41CB-BDAA-B4C43CDC502E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8CF95F33-66F0-4D71-BBDB-9E4DFB080508}" type="parTrans" cxnId="{5A89F2B1-A353-4091-BAAF-82F9A4021377}">
      <dgm:prSet/>
      <dgm:spPr/>
      <dgm:t>
        <a:bodyPr/>
        <a:lstStyle/>
        <a:p>
          <a:endParaRPr lang="en-US"/>
        </a:p>
      </dgm:t>
    </dgm:pt>
    <dgm:pt modelId="{D9D0F3EA-A2A8-4E81-BDB7-27D3EE0DC11D}" type="sibTrans" cxnId="{5A89F2B1-A353-4091-BAAF-82F9A4021377}">
      <dgm:prSet/>
      <dgm:spPr/>
      <dgm:t>
        <a:bodyPr/>
        <a:lstStyle/>
        <a:p>
          <a:endParaRPr lang="en-US"/>
        </a:p>
      </dgm:t>
    </dgm:pt>
    <dgm:pt modelId="{2A577A25-9D29-4BC9-B66B-0402CF29768C}">
      <dgm:prSet phldrT="[Text]"/>
      <dgm:spPr/>
      <dgm:t>
        <a:bodyPr/>
        <a:lstStyle/>
        <a:p>
          <a:r>
            <a:rPr lang="en-US" dirty="0" err="1" smtClean="0"/>
            <a:t>iLAB</a:t>
          </a:r>
          <a:endParaRPr lang="en-US" dirty="0"/>
        </a:p>
      </dgm:t>
    </dgm:pt>
    <dgm:pt modelId="{4E11C4EC-FA1C-441B-B114-8FE16B86B91C}" type="parTrans" cxnId="{D947BE8A-6D35-436C-827B-32AD07355B9E}">
      <dgm:prSet/>
      <dgm:spPr/>
      <dgm:t>
        <a:bodyPr/>
        <a:lstStyle/>
        <a:p>
          <a:endParaRPr lang="en-US"/>
        </a:p>
      </dgm:t>
    </dgm:pt>
    <dgm:pt modelId="{61357942-7A36-4450-86A7-EF9DBF554CC5}" type="sibTrans" cxnId="{D947BE8A-6D35-436C-827B-32AD07355B9E}">
      <dgm:prSet/>
      <dgm:spPr/>
      <dgm:t>
        <a:bodyPr/>
        <a:lstStyle/>
        <a:p>
          <a:endParaRPr lang="en-US"/>
        </a:p>
      </dgm:t>
    </dgm:pt>
    <dgm:pt modelId="{46DE85B3-4A30-4249-AD3F-5FD2E3C16CAB}">
      <dgm:prSet phldrT="[Text]"/>
      <dgm:spPr/>
      <dgm:t>
        <a:bodyPr/>
        <a:lstStyle/>
        <a:p>
          <a:r>
            <a:rPr lang="en-US" dirty="0" smtClean="0"/>
            <a:t>Staff</a:t>
          </a:r>
          <a:endParaRPr lang="en-US" dirty="0"/>
        </a:p>
      </dgm:t>
    </dgm:pt>
    <dgm:pt modelId="{959B26F4-7963-4351-AFA1-D44C03EBDD1D}" type="parTrans" cxnId="{1A5414DF-A024-4176-A168-D3C7DC305328}">
      <dgm:prSet/>
      <dgm:spPr/>
      <dgm:t>
        <a:bodyPr/>
        <a:lstStyle/>
        <a:p>
          <a:endParaRPr lang="en-US"/>
        </a:p>
      </dgm:t>
    </dgm:pt>
    <dgm:pt modelId="{0D6849EB-ADE9-496B-BEEE-26718F62BCB3}" type="sibTrans" cxnId="{1A5414DF-A024-4176-A168-D3C7DC305328}">
      <dgm:prSet/>
      <dgm:spPr/>
      <dgm:t>
        <a:bodyPr/>
        <a:lstStyle/>
        <a:p>
          <a:endParaRPr lang="en-US"/>
        </a:p>
      </dgm:t>
    </dgm:pt>
    <dgm:pt modelId="{973B3379-64F1-4052-817C-729FB040142E}">
      <dgm:prSet phldrT="[Text]"/>
      <dgm:spPr/>
      <dgm:t>
        <a:bodyPr/>
        <a:lstStyle/>
        <a:p>
          <a:r>
            <a:rPr lang="en-US" dirty="0" smtClean="0"/>
            <a:t>Awards</a:t>
          </a:r>
          <a:endParaRPr lang="en-US" dirty="0"/>
        </a:p>
      </dgm:t>
    </dgm:pt>
    <dgm:pt modelId="{C6FEDED0-2A25-4B07-9584-2CD8E30A7FC0}" type="parTrans" cxnId="{82171DE9-2AE9-459C-8292-0CE9AC5F9801}">
      <dgm:prSet/>
      <dgm:spPr/>
      <dgm:t>
        <a:bodyPr/>
        <a:lstStyle/>
        <a:p>
          <a:endParaRPr lang="en-US"/>
        </a:p>
      </dgm:t>
    </dgm:pt>
    <dgm:pt modelId="{A3B248C0-338E-4226-B0F1-A17E0D983ACD}" type="sibTrans" cxnId="{82171DE9-2AE9-459C-8292-0CE9AC5F9801}">
      <dgm:prSet/>
      <dgm:spPr/>
      <dgm:t>
        <a:bodyPr/>
        <a:lstStyle/>
        <a:p>
          <a:endParaRPr lang="en-US"/>
        </a:p>
      </dgm:t>
    </dgm:pt>
    <dgm:pt modelId="{C1029206-0635-4DB7-A113-79F4E0B725B1}" type="pres">
      <dgm:prSet presAssocID="{58B2BBBA-3F0C-4D23-AD3E-1010FB09769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6559345-8E68-4FCD-8CEC-E91BC5003F9F}" type="pres">
      <dgm:prSet presAssocID="{DA567502-1448-41CB-BDAA-B4C43CDC502E}" presName="posSpace" presStyleCnt="0"/>
      <dgm:spPr/>
    </dgm:pt>
    <dgm:pt modelId="{CCA3E865-FA13-44B7-9546-9EC1B145FA91}" type="pres">
      <dgm:prSet presAssocID="{DA567502-1448-41CB-BDAA-B4C43CDC502E}" presName="vertFlow" presStyleCnt="0"/>
      <dgm:spPr/>
    </dgm:pt>
    <dgm:pt modelId="{B5AD13D6-3923-49BC-BF5A-1F0E6D04E756}" type="pres">
      <dgm:prSet presAssocID="{DA567502-1448-41CB-BDAA-B4C43CDC502E}" presName="topSpace" presStyleCnt="0"/>
      <dgm:spPr/>
    </dgm:pt>
    <dgm:pt modelId="{75F924A9-7E33-4E52-BC0A-AF960B58D80A}" type="pres">
      <dgm:prSet presAssocID="{DA567502-1448-41CB-BDAA-B4C43CDC502E}" presName="firstComp" presStyleCnt="0"/>
      <dgm:spPr/>
    </dgm:pt>
    <dgm:pt modelId="{3705BADA-B89D-473D-9487-025772C8D61A}" type="pres">
      <dgm:prSet presAssocID="{DA567502-1448-41CB-BDAA-B4C43CDC502E}" presName="firstChild" presStyleLbl="bgAccFollowNode1" presStyleIdx="0" presStyleCnt="18"/>
      <dgm:spPr/>
      <dgm:t>
        <a:bodyPr/>
        <a:lstStyle/>
        <a:p>
          <a:endParaRPr lang="en-US"/>
        </a:p>
      </dgm:t>
    </dgm:pt>
    <dgm:pt modelId="{B9AD31B5-E7B4-46A6-A196-418A6F0AEBC0}" type="pres">
      <dgm:prSet presAssocID="{DA567502-1448-41CB-BDAA-B4C43CDC502E}" presName="firstChildTx" presStyleLbl="bgAccFollowNode1" presStyleIdx="0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D7E61-7AC1-4232-9F65-41CE4A123262}" type="pres">
      <dgm:prSet presAssocID="{40530B9D-8A07-4F49-9EB0-53D3E8A0E80C}" presName="comp" presStyleCnt="0"/>
      <dgm:spPr/>
    </dgm:pt>
    <dgm:pt modelId="{7A458B86-AB2B-434B-B4D8-47E2357E58BB}" type="pres">
      <dgm:prSet presAssocID="{40530B9D-8A07-4F49-9EB0-53D3E8A0E80C}" presName="child" presStyleLbl="bgAccFollowNode1" presStyleIdx="1" presStyleCnt="18"/>
      <dgm:spPr/>
      <dgm:t>
        <a:bodyPr/>
        <a:lstStyle/>
        <a:p>
          <a:endParaRPr lang="en-US"/>
        </a:p>
      </dgm:t>
    </dgm:pt>
    <dgm:pt modelId="{BC2704F2-C36E-4A5E-AF27-FB365F482CBA}" type="pres">
      <dgm:prSet presAssocID="{40530B9D-8A07-4F49-9EB0-53D3E8A0E80C}" presName="childTx" presStyleLbl="bgAccFollowNode1" presStyleIdx="1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99896-0C52-439A-8B98-32BF78859D74}" type="pres">
      <dgm:prSet presAssocID="{2A577A25-9D29-4BC9-B66B-0402CF29768C}" presName="comp" presStyleCnt="0"/>
      <dgm:spPr/>
    </dgm:pt>
    <dgm:pt modelId="{784FEB76-086A-4465-A4A2-D9136BF68F80}" type="pres">
      <dgm:prSet presAssocID="{2A577A25-9D29-4BC9-B66B-0402CF29768C}" presName="child" presStyleLbl="bgAccFollowNode1" presStyleIdx="2" presStyleCnt="18"/>
      <dgm:spPr/>
      <dgm:t>
        <a:bodyPr/>
        <a:lstStyle/>
        <a:p>
          <a:endParaRPr lang="en-US"/>
        </a:p>
      </dgm:t>
    </dgm:pt>
    <dgm:pt modelId="{9E41CCF6-704F-4056-9C2D-1AA1FF7E44AA}" type="pres">
      <dgm:prSet presAssocID="{2A577A25-9D29-4BC9-B66B-0402CF29768C}" presName="childTx" presStyleLbl="bgAccFollowNode1" presStyleIdx="2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5ECB3B-5E84-4546-B7B5-F17C1691FFF0}" type="pres">
      <dgm:prSet presAssocID="{46DE85B3-4A30-4249-AD3F-5FD2E3C16CAB}" presName="comp" presStyleCnt="0"/>
      <dgm:spPr/>
    </dgm:pt>
    <dgm:pt modelId="{6DE289EE-206A-4469-9C74-F67F8487B1D7}" type="pres">
      <dgm:prSet presAssocID="{46DE85B3-4A30-4249-AD3F-5FD2E3C16CAB}" presName="child" presStyleLbl="bgAccFollowNode1" presStyleIdx="3" presStyleCnt="18"/>
      <dgm:spPr/>
      <dgm:t>
        <a:bodyPr/>
        <a:lstStyle/>
        <a:p>
          <a:endParaRPr lang="en-US"/>
        </a:p>
      </dgm:t>
    </dgm:pt>
    <dgm:pt modelId="{0B24B577-A397-4637-B087-70D1BB1DC6B0}" type="pres">
      <dgm:prSet presAssocID="{46DE85B3-4A30-4249-AD3F-5FD2E3C16CAB}" presName="childTx" presStyleLbl="bgAccFollowNode1" presStyleIdx="3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C6D49-EAB0-4BD7-9634-7CFA61F48234}" type="pres">
      <dgm:prSet presAssocID="{DA567502-1448-41CB-BDAA-B4C43CDC502E}" presName="negSpace" presStyleCnt="0"/>
      <dgm:spPr/>
    </dgm:pt>
    <dgm:pt modelId="{F0320E16-78B8-4B4F-A7CD-F8D24717D741}" type="pres">
      <dgm:prSet presAssocID="{DA567502-1448-41CB-BDAA-B4C43CDC502E}" presName="circle" presStyleLbl="node1" presStyleIdx="0" presStyleCnt="4"/>
      <dgm:spPr/>
      <dgm:t>
        <a:bodyPr/>
        <a:lstStyle/>
        <a:p>
          <a:endParaRPr lang="en-US"/>
        </a:p>
      </dgm:t>
    </dgm:pt>
    <dgm:pt modelId="{F0ACD979-41A0-41B1-81E2-B84B10D6A8F7}" type="pres">
      <dgm:prSet presAssocID="{D9D0F3EA-A2A8-4E81-BDB7-27D3EE0DC11D}" presName="transSpace" presStyleCnt="0"/>
      <dgm:spPr/>
    </dgm:pt>
    <dgm:pt modelId="{4848F484-D1BA-4605-A8E3-5976E7DEAD6C}" type="pres">
      <dgm:prSet presAssocID="{15CCF508-6462-4323-B8EE-68F31B7E1C8A}" presName="posSpace" presStyleCnt="0"/>
      <dgm:spPr/>
    </dgm:pt>
    <dgm:pt modelId="{04D44638-145D-40A6-A6D3-E28DDE075B8A}" type="pres">
      <dgm:prSet presAssocID="{15CCF508-6462-4323-B8EE-68F31B7E1C8A}" presName="vertFlow" presStyleCnt="0"/>
      <dgm:spPr/>
    </dgm:pt>
    <dgm:pt modelId="{630E0B5D-0D29-42B4-A02C-DD9000F619B6}" type="pres">
      <dgm:prSet presAssocID="{15CCF508-6462-4323-B8EE-68F31B7E1C8A}" presName="topSpace" presStyleCnt="0"/>
      <dgm:spPr/>
    </dgm:pt>
    <dgm:pt modelId="{6F8A3B67-E284-4145-8CF0-4E8641C131D6}" type="pres">
      <dgm:prSet presAssocID="{15CCF508-6462-4323-B8EE-68F31B7E1C8A}" presName="firstComp" presStyleCnt="0"/>
      <dgm:spPr/>
    </dgm:pt>
    <dgm:pt modelId="{4BAC19CE-BEFF-42C1-A6F2-916016CBF336}" type="pres">
      <dgm:prSet presAssocID="{15CCF508-6462-4323-B8EE-68F31B7E1C8A}" presName="firstChild" presStyleLbl="bgAccFollowNode1" presStyleIdx="4" presStyleCnt="18"/>
      <dgm:spPr/>
      <dgm:t>
        <a:bodyPr/>
        <a:lstStyle/>
        <a:p>
          <a:endParaRPr lang="en-US"/>
        </a:p>
      </dgm:t>
    </dgm:pt>
    <dgm:pt modelId="{47FEE553-11D3-477D-AF82-67B1B7398CE1}" type="pres">
      <dgm:prSet presAssocID="{15CCF508-6462-4323-B8EE-68F31B7E1C8A}" presName="firstChildTx" presStyleLbl="bgAccFollowNode1" presStyleIdx="4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B3A06-AE63-4A2D-938A-5D627A3AF3ED}" type="pres">
      <dgm:prSet presAssocID="{7C413263-FBBA-43DC-BC50-6AAC1BFFBA26}" presName="comp" presStyleCnt="0"/>
      <dgm:spPr/>
    </dgm:pt>
    <dgm:pt modelId="{976404E5-AF7F-44A0-B583-A5EA9AEFF21E}" type="pres">
      <dgm:prSet presAssocID="{7C413263-FBBA-43DC-BC50-6AAC1BFFBA26}" presName="child" presStyleLbl="bgAccFollowNode1" presStyleIdx="5" presStyleCnt="18"/>
      <dgm:spPr/>
      <dgm:t>
        <a:bodyPr/>
        <a:lstStyle/>
        <a:p>
          <a:endParaRPr lang="en-US"/>
        </a:p>
      </dgm:t>
    </dgm:pt>
    <dgm:pt modelId="{1C7AD641-F87C-4416-8E76-D59A9BA97923}" type="pres">
      <dgm:prSet presAssocID="{7C413263-FBBA-43DC-BC50-6AAC1BFFBA26}" presName="childTx" presStyleLbl="bgAccFollowNode1" presStyleIdx="5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0BD23-7DCB-4890-9961-94F3163CFBD4}" type="pres">
      <dgm:prSet presAssocID="{7FD610A0-E878-458F-ACE1-6F4C952D7452}" presName="comp" presStyleCnt="0"/>
      <dgm:spPr/>
    </dgm:pt>
    <dgm:pt modelId="{D2C70565-4CE3-442A-8F08-2DC8B10EB28D}" type="pres">
      <dgm:prSet presAssocID="{7FD610A0-E878-458F-ACE1-6F4C952D7452}" presName="child" presStyleLbl="bgAccFollowNode1" presStyleIdx="6" presStyleCnt="18"/>
      <dgm:spPr/>
      <dgm:t>
        <a:bodyPr/>
        <a:lstStyle/>
        <a:p>
          <a:endParaRPr lang="en-US"/>
        </a:p>
      </dgm:t>
    </dgm:pt>
    <dgm:pt modelId="{27039DFA-9F82-4A63-9D90-8A88258EFEB4}" type="pres">
      <dgm:prSet presAssocID="{7FD610A0-E878-458F-ACE1-6F4C952D7452}" presName="childTx" presStyleLbl="bgAccFollowNode1" presStyleIdx="6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80A6D1-C593-468E-AA98-4269CE49BEA4}" type="pres">
      <dgm:prSet presAssocID="{D02B52FA-B051-411A-AA89-3F6EF52DB57A}" presName="comp" presStyleCnt="0"/>
      <dgm:spPr/>
    </dgm:pt>
    <dgm:pt modelId="{C21F7EA7-9947-433D-8533-C7B6E66087DB}" type="pres">
      <dgm:prSet presAssocID="{D02B52FA-B051-411A-AA89-3F6EF52DB57A}" presName="child" presStyleLbl="bgAccFollowNode1" presStyleIdx="7" presStyleCnt="18"/>
      <dgm:spPr/>
      <dgm:t>
        <a:bodyPr/>
        <a:lstStyle/>
        <a:p>
          <a:endParaRPr lang="en-US"/>
        </a:p>
      </dgm:t>
    </dgm:pt>
    <dgm:pt modelId="{87B0F153-3314-4ED5-B4E4-4783A118471D}" type="pres">
      <dgm:prSet presAssocID="{D02B52FA-B051-411A-AA89-3F6EF52DB57A}" presName="childTx" presStyleLbl="bgAccFollowNode1" presStyleIdx="7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72769-FDAE-44C1-BFAE-4B032D8F7B39}" type="pres">
      <dgm:prSet presAssocID="{540773B0-25BB-4371-8BA0-9AE908ED4EA4}" presName="comp" presStyleCnt="0"/>
      <dgm:spPr/>
    </dgm:pt>
    <dgm:pt modelId="{DC68ED3E-CF13-40B7-BAF2-27015F549CC0}" type="pres">
      <dgm:prSet presAssocID="{540773B0-25BB-4371-8BA0-9AE908ED4EA4}" presName="child" presStyleLbl="bgAccFollowNode1" presStyleIdx="8" presStyleCnt="18"/>
      <dgm:spPr/>
      <dgm:t>
        <a:bodyPr/>
        <a:lstStyle/>
        <a:p>
          <a:endParaRPr lang="en-US"/>
        </a:p>
      </dgm:t>
    </dgm:pt>
    <dgm:pt modelId="{8CD4ADFC-4A8A-413D-849E-64B464A3D692}" type="pres">
      <dgm:prSet presAssocID="{540773B0-25BB-4371-8BA0-9AE908ED4EA4}" presName="childTx" presStyleLbl="bgAccFollowNode1" presStyleIdx="8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79DDB-D80C-4750-B91B-79FBA1DAEE13}" type="pres">
      <dgm:prSet presAssocID="{15CCF508-6462-4323-B8EE-68F31B7E1C8A}" presName="negSpace" presStyleCnt="0"/>
      <dgm:spPr/>
    </dgm:pt>
    <dgm:pt modelId="{58A37C34-0A4A-4E30-A68B-59D51252DDB6}" type="pres">
      <dgm:prSet presAssocID="{15CCF508-6462-4323-B8EE-68F31B7E1C8A}" presName="circle" presStyleLbl="node1" presStyleIdx="1" presStyleCnt="4"/>
      <dgm:spPr/>
      <dgm:t>
        <a:bodyPr/>
        <a:lstStyle/>
        <a:p>
          <a:endParaRPr lang="en-US"/>
        </a:p>
      </dgm:t>
    </dgm:pt>
    <dgm:pt modelId="{414F882E-35FB-47C2-877B-C286349C0C1B}" type="pres">
      <dgm:prSet presAssocID="{5468ECAE-E57F-4E98-9FB3-4223B5A45725}" presName="transSpace" presStyleCnt="0"/>
      <dgm:spPr/>
    </dgm:pt>
    <dgm:pt modelId="{2BED532D-26BA-412E-9F82-8210F870350F}" type="pres">
      <dgm:prSet presAssocID="{EBC89A5F-841C-4E9B-AC74-5107F7FB0AB5}" presName="posSpace" presStyleCnt="0"/>
      <dgm:spPr/>
    </dgm:pt>
    <dgm:pt modelId="{ADB97C66-D9B9-4BCA-BB27-DD6824610EFC}" type="pres">
      <dgm:prSet presAssocID="{EBC89A5F-841C-4E9B-AC74-5107F7FB0AB5}" presName="vertFlow" presStyleCnt="0"/>
      <dgm:spPr/>
    </dgm:pt>
    <dgm:pt modelId="{BF950A4D-B214-42B1-AFE7-08FC221B2869}" type="pres">
      <dgm:prSet presAssocID="{EBC89A5F-841C-4E9B-AC74-5107F7FB0AB5}" presName="topSpace" presStyleCnt="0"/>
      <dgm:spPr/>
    </dgm:pt>
    <dgm:pt modelId="{A19DA11F-7EB5-4E02-831B-17103962333C}" type="pres">
      <dgm:prSet presAssocID="{EBC89A5F-841C-4E9B-AC74-5107F7FB0AB5}" presName="firstComp" presStyleCnt="0"/>
      <dgm:spPr/>
    </dgm:pt>
    <dgm:pt modelId="{44DFD2BA-F1E1-49E5-821D-20487BCA4349}" type="pres">
      <dgm:prSet presAssocID="{EBC89A5F-841C-4E9B-AC74-5107F7FB0AB5}" presName="firstChild" presStyleLbl="bgAccFollowNode1" presStyleIdx="9" presStyleCnt="18"/>
      <dgm:spPr/>
      <dgm:t>
        <a:bodyPr/>
        <a:lstStyle/>
        <a:p>
          <a:endParaRPr lang="en-US"/>
        </a:p>
      </dgm:t>
    </dgm:pt>
    <dgm:pt modelId="{92904906-2047-4A9B-9C2D-B31EAB7ED103}" type="pres">
      <dgm:prSet presAssocID="{EBC89A5F-841C-4E9B-AC74-5107F7FB0AB5}" presName="firstChildTx" presStyleLbl="bgAccFollowNode1" presStyleIdx="9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F9613B-395C-4425-9E15-9A5C47C857FA}" type="pres">
      <dgm:prSet presAssocID="{890C051B-F69F-4B0F-AA49-27BA0A39810A}" presName="comp" presStyleCnt="0"/>
      <dgm:spPr/>
    </dgm:pt>
    <dgm:pt modelId="{2B953273-A8A5-4791-B144-ABAFCA7501C5}" type="pres">
      <dgm:prSet presAssocID="{890C051B-F69F-4B0F-AA49-27BA0A39810A}" presName="child" presStyleLbl="bgAccFollowNode1" presStyleIdx="10" presStyleCnt="18"/>
      <dgm:spPr/>
      <dgm:t>
        <a:bodyPr/>
        <a:lstStyle/>
        <a:p>
          <a:endParaRPr lang="en-US"/>
        </a:p>
      </dgm:t>
    </dgm:pt>
    <dgm:pt modelId="{F572398E-67F5-4105-A00B-C4FC4C424A7E}" type="pres">
      <dgm:prSet presAssocID="{890C051B-F69F-4B0F-AA49-27BA0A39810A}" presName="childTx" presStyleLbl="bgAccFollowNode1" presStyleIdx="10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54BE9-B2FE-4850-AD2F-D4C6E85BBF50}" type="pres">
      <dgm:prSet presAssocID="{98F8D401-FDEA-425E-A150-93F23FA45C76}" presName="comp" presStyleCnt="0"/>
      <dgm:spPr/>
    </dgm:pt>
    <dgm:pt modelId="{4552CD76-F545-4ED0-AC60-77254B9AAC00}" type="pres">
      <dgm:prSet presAssocID="{98F8D401-FDEA-425E-A150-93F23FA45C76}" presName="child" presStyleLbl="bgAccFollowNode1" presStyleIdx="11" presStyleCnt="18"/>
      <dgm:spPr/>
      <dgm:t>
        <a:bodyPr/>
        <a:lstStyle/>
        <a:p>
          <a:endParaRPr lang="en-US"/>
        </a:p>
      </dgm:t>
    </dgm:pt>
    <dgm:pt modelId="{BCC2745B-7D21-4A2E-AED7-5A286051AE92}" type="pres">
      <dgm:prSet presAssocID="{98F8D401-FDEA-425E-A150-93F23FA45C76}" presName="childTx" presStyleLbl="bgAccFollowNode1" presStyleIdx="11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F7E84-C835-4B40-95EC-C0F241A17121}" type="pres">
      <dgm:prSet presAssocID="{7E3883AD-1472-4459-9A9A-4B35DB390AFC}" presName="comp" presStyleCnt="0"/>
      <dgm:spPr/>
    </dgm:pt>
    <dgm:pt modelId="{2B3E421C-BD40-444B-A400-92ED370C2D5F}" type="pres">
      <dgm:prSet presAssocID="{7E3883AD-1472-4459-9A9A-4B35DB390AFC}" presName="child" presStyleLbl="bgAccFollowNode1" presStyleIdx="12" presStyleCnt="18"/>
      <dgm:spPr/>
      <dgm:t>
        <a:bodyPr/>
        <a:lstStyle/>
        <a:p>
          <a:endParaRPr lang="en-US"/>
        </a:p>
      </dgm:t>
    </dgm:pt>
    <dgm:pt modelId="{B4078437-01EE-43BF-8D02-607A5B50C73B}" type="pres">
      <dgm:prSet presAssocID="{7E3883AD-1472-4459-9A9A-4B35DB390AFC}" presName="childTx" presStyleLbl="bgAccFollowNode1" presStyleIdx="12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954222-C66F-4AAC-8CCE-ADBFA3DA4D73}" type="pres">
      <dgm:prSet presAssocID="{EBC89A5F-841C-4E9B-AC74-5107F7FB0AB5}" presName="negSpace" presStyleCnt="0"/>
      <dgm:spPr/>
    </dgm:pt>
    <dgm:pt modelId="{283B6BF0-9D20-43E9-96D5-65263E6D202D}" type="pres">
      <dgm:prSet presAssocID="{EBC89A5F-841C-4E9B-AC74-5107F7FB0AB5}" presName="circle" presStyleLbl="node1" presStyleIdx="2" presStyleCnt="4"/>
      <dgm:spPr/>
      <dgm:t>
        <a:bodyPr/>
        <a:lstStyle/>
        <a:p>
          <a:endParaRPr lang="en-US"/>
        </a:p>
      </dgm:t>
    </dgm:pt>
    <dgm:pt modelId="{5978DA62-5ACA-42BA-9B46-25DA06A7C273}" type="pres">
      <dgm:prSet presAssocID="{4B52CFE3-DFBF-4C80-A6AC-CE4524FA14D5}" presName="transSpace" presStyleCnt="0"/>
      <dgm:spPr/>
    </dgm:pt>
    <dgm:pt modelId="{DD627861-6690-4CC5-B048-2CE2291B86D7}" type="pres">
      <dgm:prSet presAssocID="{89C01702-2A84-4BDE-955B-4A6FD2048FEE}" presName="posSpace" presStyleCnt="0"/>
      <dgm:spPr/>
    </dgm:pt>
    <dgm:pt modelId="{F650672A-86B2-4598-BDB7-41D9C7414831}" type="pres">
      <dgm:prSet presAssocID="{89C01702-2A84-4BDE-955B-4A6FD2048FEE}" presName="vertFlow" presStyleCnt="0"/>
      <dgm:spPr/>
    </dgm:pt>
    <dgm:pt modelId="{994C660D-BFCE-4D18-9F2E-11734E6F3895}" type="pres">
      <dgm:prSet presAssocID="{89C01702-2A84-4BDE-955B-4A6FD2048FEE}" presName="topSpace" presStyleCnt="0"/>
      <dgm:spPr/>
    </dgm:pt>
    <dgm:pt modelId="{AE7C7F0E-B3FA-47E9-9AF1-04BBBD81D873}" type="pres">
      <dgm:prSet presAssocID="{89C01702-2A84-4BDE-955B-4A6FD2048FEE}" presName="firstComp" presStyleCnt="0"/>
      <dgm:spPr/>
    </dgm:pt>
    <dgm:pt modelId="{5B7DE91F-6F2F-492A-96D6-0325FA37BDE6}" type="pres">
      <dgm:prSet presAssocID="{89C01702-2A84-4BDE-955B-4A6FD2048FEE}" presName="firstChild" presStyleLbl="bgAccFollowNode1" presStyleIdx="13" presStyleCnt="18"/>
      <dgm:spPr/>
      <dgm:t>
        <a:bodyPr/>
        <a:lstStyle/>
        <a:p>
          <a:endParaRPr lang="en-US"/>
        </a:p>
      </dgm:t>
    </dgm:pt>
    <dgm:pt modelId="{2F8D6C8C-0183-4684-8F13-2DC793C4A608}" type="pres">
      <dgm:prSet presAssocID="{89C01702-2A84-4BDE-955B-4A6FD2048FEE}" presName="firstChildTx" presStyleLbl="bgAccFollowNode1" presStyleIdx="13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50F54-325C-47D4-B712-76E0F6B3E9E9}" type="pres">
      <dgm:prSet presAssocID="{8DE9A854-D883-4421-8C4C-D65EE3190E57}" presName="comp" presStyleCnt="0"/>
      <dgm:spPr/>
    </dgm:pt>
    <dgm:pt modelId="{E8897365-DBB3-44B6-89AF-CB85655984FC}" type="pres">
      <dgm:prSet presAssocID="{8DE9A854-D883-4421-8C4C-D65EE3190E57}" presName="child" presStyleLbl="bgAccFollowNode1" presStyleIdx="14" presStyleCnt="18"/>
      <dgm:spPr/>
      <dgm:t>
        <a:bodyPr/>
        <a:lstStyle/>
        <a:p>
          <a:endParaRPr lang="en-US"/>
        </a:p>
      </dgm:t>
    </dgm:pt>
    <dgm:pt modelId="{FCC2B745-DE5A-466D-B883-A213D324F3F9}" type="pres">
      <dgm:prSet presAssocID="{8DE9A854-D883-4421-8C4C-D65EE3190E57}" presName="childTx" presStyleLbl="bgAccFollowNode1" presStyleIdx="14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09B5B-BC84-4F25-8413-DE03633DDE79}" type="pres">
      <dgm:prSet presAssocID="{3742DDE0-7617-48CB-9E92-81683336B66F}" presName="comp" presStyleCnt="0"/>
      <dgm:spPr/>
    </dgm:pt>
    <dgm:pt modelId="{FA24E447-120F-4DDE-9C7F-236E197E24D5}" type="pres">
      <dgm:prSet presAssocID="{3742DDE0-7617-48CB-9E92-81683336B66F}" presName="child" presStyleLbl="bgAccFollowNode1" presStyleIdx="15" presStyleCnt="18"/>
      <dgm:spPr/>
      <dgm:t>
        <a:bodyPr/>
        <a:lstStyle/>
        <a:p>
          <a:endParaRPr lang="en-US"/>
        </a:p>
      </dgm:t>
    </dgm:pt>
    <dgm:pt modelId="{A38FF2D0-FAC3-4B29-87A3-48C791146205}" type="pres">
      <dgm:prSet presAssocID="{3742DDE0-7617-48CB-9E92-81683336B66F}" presName="childTx" presStyleLbl="bgAccFollowNode1" presStyleIdx="15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7558C-D1B9-4DA0-A5D0-7547537A0FD4}" type="pres">
      <dgm:prSet presAssocID="{2FA38891-0CD2-4328-A256-8D29F578F3D8}" presName="comp" presStyleCnt="0"/>
      <dgm:spPr/>
    </dgm:pt>
    <dgm:pt modelId="{986598BB-74F6-4AB2-BC46-6E192A70E121}" type="pres">
      <dgm:prSet presAssocID="{2FA38891-0CD2-4328-A256-8D29F578F3D8}" presName="child" presStyleLbl="bgAccFollowNode1" presStyleIdx="16" presStyleCnt="18"/>
      <dgm:spPr/>
      <dgm:t>
        <a:bodyPr/>
        <a:lstStyle/>
        <a:p>
          <a:endParaRPr lang="en-US"/>
        </a:p>
      </dgm:t>
    </dgm:pt>
    <dgm:pt modelId="{0F181B1A-3AFA-4110-B25E-2383F7119504}" type="pres">
      <dgm:prSet presAssocID="{2FA38891-0CD2-4328-A256-8D29F578F3D8}" presName="childTx" presStyleLbl="bgAccFollowNode1" presStyleIdx="16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F648B5-DD0A-45F1-B5C5-D49AA03A1F22}" type="pres">
      <dgm:prSet presAssocID="{973B3379-64F1-4052-817C-729FB040142E}" presName="comp" presStyleCnt="0"/>
      <dgm:spPr/>
    </dgm:pt>
    <dgm:pt modelId="{03D9D8BA-9131-460E-BBAB-5FED76984EFD}" type="pres">
      <dgm:prSet presAssocID="{973B3379-64F1-4052-817C-729FB040142E}" presName="child" presStyleLbl="bgAccFollowNode1" presStyleIdx="17" presStyleCnt="18"/>
      <dgm:spPr/>
      <dgm:t>
        <a:bodyPr/>
        <a:lstStyle/>
        <a:p>
          <a:endParaRPr lang="en-US"/>
        </a:p>
      </dgm:t>
    </dgm:pt>
    <dgm:pt modelId="{8E8DD1B1-91C4-46FB-AE05-13E593505A98}" type="pres">
      <dgm:prSet presAssocID="{973B3379-64F1-4052-817C-729FB040142E}" presName="childTx" presStyleLbl="bgAccFollowNode1" presStyleIdx="17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C5D52-7126-4E31-BD35-3068881A97BA}" type="pres">
      <dgm:prSet presAssocID="{89C01702-2A84-4BDE-955B-4A6FD2048FEE}" presName="negSpace" presStyleCnt="0"/>
      <dgm:spPr/>
    </dgm:pt>
    <dgm:pt modelId="{FA33CC41-B39A-42E5-9A0F-3C7619A0FB0A}" type="pres">
      <dgm:prSet presAssocID="{89C01702-2A84-4BDE-955B-4A6FD2048FEE}" presName="circle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CC36698D-FDAB-4155-8224-66365DB96658}" type="presOf" srcId="{8DE9A854-D883-4421-8C4C-D65EE3190E57}" destId="{FCC2B745-DE5A-466D-B883-A213D324F3F9}" srcOrd="1" destOrd="0" presId="urn:microsoft.com/office/officeart/2005/8/layout/hList9"/>
    <dgm:cxn modelId="{12F13018-9348-43E1-8ED4-783C75E8D95A}" srcId="{15CCF508-6462-4323-B8EE-68F31B7E1C8A}" destId="{AC1F6DFA-BCA6-4052-B1F1-4732F53C0C0A}" srcOrd="0" destOrd="0" parTransId="{179912FA-8820-4761-8035-68C669B8276F}" sibTransId="{480D996C-DE6A-4B08-B856-8B9FD559ECC5}"/>
    <dgm:cxn modelId="{6F792FEF-0997-4EE6-89B5-E13D224B7E88}" type="presOf" srcId="{2FA38891-0CD2-4328-A256-8D29F578F3D8}" destId="{0F181B1A-3AFA-4110-B25E-2383F7119504}" srcOrd="1" destOrd="0" presId="urn:microsoft.com/office/officeart/2005/8/layout/hList9"/>
    <dgm:cxn modelId="{489ACD86-7C2E-45C3-9DF2-CB25355E326E}" type="presOf" srcId="{973B3379-64F1-4052-817C-729FB040142E}" destId="{8E8DD1B1-91C4-46FB-AE05-13E593505A98}" srcOrd="1" destOrd="0" presId="urn:microsoft.com/office/officeart/2005/8/layout/hList9"/>
    <dgm:cxn modelId="{3434749F-42C5-40B6-B46D-B8D429556DA5}" srcId="{58B2BBBA-3F0C-4D23-AD3E-1010FB097690}" destId="{15CCF508-6462-4323-B8EE-68F31B7E1C8A}" srcOrd="1" destOrd="0" parTransId="{B962D984-37EA-4930-B6AA-C972623C0385}" sibTransId="{5468ECAE-E57F-4E98-9FB3-4223B5A45725}"/>
    <dgm:cxn modelId="{5A89F2B1-A353-4091-BAAF-82F9A4021377}" srcId="{58B2BBBA-3F0C-4D23-AD3E-1010FB097690}" destId="{DA567502-1448-41CB-BDAA-B4C43CDC502E}" srcOrd="0" destOrd="0" parTransId="{8CF95F33-66F0-4D71-BBDB-9E4DFB080508}" sibTransId="{D9D0F3EA-A2A8-4E81-BDB7-27D3EE0DC11D}"/>
    <dgm:cxn modelId="{A601BC65-E14B-44D3-BDD4-E7E3BF7220F7}" type="presOf" srcId="{8DE9A854-D883-4421-8C4C-D65EE3190E57}" destId="{E8897365-DBB3-44B6-89AF-CB85655984FC}" srcOrd="0" destOrd="0" presId="urn:microsoft.com/office/officeart/2005/8/layout/hList9"/>
    <dgm:cxn modelId="{7C5076DC-3554-4EB8-8832-2C4338E86CF0}" srcId="{89C01702-2A84-4BDE-955B-4A6FD2048FEE}" destId="{8C9BD1E2-F126-4D6B-8FE9-DA0485BC599A}" srcOrd="0" destOrd="0" parTransId="{414F6CAB-90B1-41C2-90A7-EA37A3CEB52C}" sibTransId="{4E1EE75C-6E71-48F3-AE20-7AC554392F14}"/>
    <dgm:cxn modelId="{8F9EDE89-1010-472C-A109-2CA07FB39CB3}" type="presOf" srcId="{FA2623E5-FEB2-447D-8FA1-6270E51DC719}" destId="{92904906-2047-4A9B-9C2D-B31EAB7ED103}" srcOrd="1" destOrd="0" presId="urn:microsoft.com/office/officeart/2005/8/layout/hList9"/>
    <dgm:cxn modelId="{C04F88C3-C6A3-4398-9FF0-4ED60AE2E459}" type="presOf" srcId="{98F8D401-FDEA-425E-A150-93F23FA45C76}" destId="{BCC2745B-7D21-4A2E-AED7-5A286051AE92}" srcOrd="1" destOrd="0" presId="urn:microsoft.com/office/officeart/2005/8/layout/hList9"/>
    <dgm:cxn modelId="{82171DE9-2AE9-459C-8292-0CE9AC5F9801}" srcId="{89C01702-2A84-4BDE-955B-4A6FD2048FEE}" destId="{973B3379-64F1-4052-817C-729FB040142E}" srcOrd="4" destOrd="0" parTransId="{C6FEDED0-2A25-4B07-9584-2CD8E30A7FC0}" sibTransId="{A3B248C0-338E-4226-B0F1-A17E0D983ACD}"/>
    <dgm:cxn modelId="{75F6E2F9-FBCE-4AF2-A173-6B80A31B0BF7}" type="presOf" srcId="{8C9BD1E2-F126-4D6B-8FE9-DA0485BC599A}" destId="{2F8D6C8C-0183-4684-8F13-2DC793C4A608}" srcOrd="1" destOrd="0" presId="urn:microsoft.com/office/officeart/2005/8/layout/hList9"/>
    <dgm:cxn modelId="{6DF1EBDD-8F48-42F6-A3F1-E9556D516940}" type="presOf" srcId="{890C051B-F69F-4B0F-AA49-27BA0A39810A}" destId="{2B953273-A8A5-4791-B144-ABAFCA7501C5}" srcOrd="0" destOrd="0" presId="urn:microsoft.com/office/officeart/2005/8/layout/hList9"/>
    <dgm:cxn modelId="{F03EB61C-2C85-4581-8761-7A628FDF2853}" type="presOf" srcId="{8C9BD1E2-F126-4D6B-8FE9-DA0485BC599A}" destId="{5B7DE91F-6F2F-492A-96D6-0325FA37BDE6}" srcOrd="0" destOrd="0" presId="urn:microsoft.com/office/officeart/2005/8/layout/hList9"/>
    <dgm:cxn modelId="{F1992938-23D7-4240-9EA8-E8B40F9A6301}" srcId="{DA567502-1448-41CB-BDAA-B4C43CDC502E}" destId="{288743D8-D99E-40B5-B2CD-58143C6C6D31}" srcOrd="0" destOrd="0" parTransId="{1A7B370B-D0B7-4C11-A705-35DEC57ABB1A}" sibTransId="{BA3F166E-342A-4F1E-A471-ECBEA53E53C4}"/>
    <dgm:cxn modelId="{2FDCA7C6-472E-4189-8E77-870AB17BFEDB}" srcId="{89C01702-2A84-4BDE-955B-4A6FD2048FEE}" destId="{3742DDE0-7617-48CB-9E92-81683336B66F}" srcOrd="2" destOrd="0" parTransId="{886C6176-E037-4C6E-ACFC-32D3FEBA78C1}" sibTransId="{62E15F66-0505-47AC-A95A-ADE7DD7EB7D2}"/>
    <dgm:cxn modelId="{AA2100C3-3C37-4593-85A3-8009EDF601FF}" type="presOf" srcId="{7FD610A0-E878-458F-ACE1-6F4C952D7452}" destId="{D2C70565-4CE3-442A-8F08-2DC8B10EB28D}" srcOrd="0" destOrd="0" presId="urn:microsoft.com/office/officeart/2005/8/layout/hList9"/>
    <dgm:cxn modelId="{4E249DDC-6CD1-4419-8E30-DCFE20C20518}" type="presOf" srcId="{46DE85B3-4A30-4249-AD3F-5FD2E3C16CAB}" destId="{6DE289EE-206A-4469-9C74-F67F8487B1D7}" srcOrd="0" destOrd="0" presId="urn:microsoft.com/office/officeart/2005/8/layout/hList9"/>
    <dgm:cxn modelId="{58E413D0-A6BB-4C5E-A7FE-EED3A6FFA24D}" type="presOf" srcId="{288743D8-D99E-40B5-B2CD-58143C6C6D31}" destId="{B9AD31B5-E7B4-46A6-A196-418A6F0AEBC0}" srcOrd="1" destOrd="0" presId="urn:microsoft.com/office/officeart/2005/8/layout/hList9"/>
    <dgm:cxn modelId="{33CA9626-5E5B-4668-8533-23664539E8BC}" type="presOf" srcId="{58B2BBBA-3F0C-4D23-AD3E-1010FB097690}" destId="{C1029206-0635-4DB7-A113-79F4E0B725B1}" srcOrd="0" destOrd="0" presId="urn:microsoft.com/office/officeart/2005/8/layout/hList9"/>
    <dgm:cxn modelId="{1A5414DF-A024-4176-A168-D3C7DC305328}" srcId="{DA567502-1448-41CB-BDAA-B4C43CDC502E}" destId="{46DE85B3-4A30-4249-AD3F-5FD2E3C16CAB}" srcOrd="3" destOrd="0" parTransId="{959B26F4-7963-4351-AFA1-D44C03EBDD1D}" sibTransId="{0D6849EB-ADE9-496B-BEEE-26718F62BCB3}"/>
    <dgm:cxn modelId="{94357D30-E7C2-485B-AF6F-5B2F064321B7}" type="presOf" srcId="{540773B0-25BB-4371-8BA0-9AE908ED4EA4}" destId="{DC68ED3E-CF13-40B7-BAF2-27015F549CC0}" srcOrd="0" destOrd="0" presId="urn:microsoft.com/office/officeart/2005/8/layout/hList9"/>
    <dgm:cxn modelId="{022BD1A2-E600-4B64-BDF7-EFFBA6E284CA}" type="presOf" srcId="{540773B0-25BB-4371-8BA0-9AE908ED4EA4}" destId="{8CD4ADFC-4A8A-413D-849E-64B464A3D692}" srcOrd="1" destOrd="0" presId="urn:microsoft.com/office/officeart/2005/8/layout/hList9"/>
    <dgm:cxn modelId="{76CA6C06-8A41-4F2D-85E4-5A44BA0B62D9}" srcId="{EBC89A5F-841C-4E9B-AC74-5107F7FB0AB5}" destId="{FA2623E5-FEB2-447D-8FA1-6270E51DC719}" srcOrd="0" destOrd="0" parTransId="{BF1FD055-2E97-43BE-B91A-9078612DFF60}" sibTransId="{DE8D260A-C992-4830-A5E3-23ABDF38B64C}"/>
    <dgm:cxn modelId="{9EAC4DDC-C1F9-41E0-BFF6-F70DD781FD9B}" srcId="{15CCF508-6462-4323-B8EE-68F31B7E1C8A}" destId="{D02B52FA-B051-411A-AA89-3F6EF52DB57A}" srcOrd="3" destOrd="0" parTransId="{70BDD1FC-154C-4966-9C68-42E62E5A867D}" sibTransId="{E9A616F4-0C0D-49BD-A316-27D7CF340C3E}"/>
    <dgm:cxn modelId="{2E2F4935-F919-441D-B41E-A7C61968F715}" type="presOf" srcId="{973B3379-64F1-4052-817C-729FB040142E}" destId="{03D9D8BA-9131-460E-BBAB-5FED76984EFD}" srcOrd="0" destOrd="0" presId="urn:microsoft.com/office/officeart/2005/8/layout/hList9"/>
    <dgm:cxn modelId="{8618F2C9-2A96-455C-A778-31A21808FCAE}" type="presOf" srcId="{40530B9D-8A07-4F49-9EB0-53D3E8A0E80C}" destId="{BC2704F2-C36E-4A5E-AF27-FB365F482CBA}" srcOrd="1" destOrd="0" presId="urn:microsoft.com/office/officeart/2005/8/layout/hList9"/>
    <dgm:cxn modelId="{F55F6091-41F7-4E36-93D4-510656ACFFC5}" srcId="{58B2BBBA-3F0C-4D23-AD3E-1010FB097690}" destId="{EBC89A5F-841C-4E9B-AC74-5107F7FB0AB5}" srcOrd="2" destOrd="0" parTransId="{9A73566A-4F95-4A0D-9531-F04ECB234277}" sibTransId="{4B52CFE3-DFBF-4C80-A6AC-CE4524FA14D5}"/>
    <dgm:cxn modelId="{EA7C61D8-635E-4CF4-BF40-C7FFA2D70BC5}" type="presOf" srcId="{EBC89A5F-841C-4E9B-AC74-5107F7FB0AB5}" destId="{283B6BF0-9D20-43E9-96D5-65263E6D202D}" srcOrd="0" destOrd="0" presId="urn:microsoft.com/office/officeart/2005/8/layout/hList9"/>
    <dgm:cxn modelId="{FFEF5CD7-05B4-4862-A4F1-E1CF16A137FF}" type="presOf" srcId="{7E3883AD-1472-4459-9A9A-4B35DB390AFC}" destId="{2B3E421C-BD40-444B-A400-92ED370C2D5F}" srcOrd="0" destOrd="0" presId="urn:microsoft.com/office/officeart/2005/8/layout/hList9"/>
    <dgm:cxn modelId="{C4C32E92-1CA1-4EBB-BF33-3D35065009C4}" type="presOf" srcId="{2A577A25-9D29-4BC9-B66B-0402CF29768C}" destId="{9E41CCF6-704F-4056-9C2D-1AA1FF7E44AA}" srcOrd="1" destOrd="0" presId="urn:microsoft.com/office/officeart/2005/8/layout/hList9"/>
    <dgm:cxn modelId="{E38021FE-9B95-4C79-86B4-B9121D7F8C4A}" type="presOf" srcId="{D02B52FA-B051-411A-AA89-3F6EF52DB57A}" destId="{87B0F153-3314-4ED5-B4E4-4783A118471D}" srcOrd="1" destOrd="0" presId="urn:microsoft.com/office/officeart/2005/8/layout/hList9"/>
    <dgm:cxn modelId="{610BCE7B-9C57-4B57-8353-503A2EBC570A}" srcId="{DA567502-1448-41CB-BDAA-B4C43CDC502E}" destId="{40530B9D-8A07-4F49-9EB0-53D3E8A0E80C}" srcOrd="1" destOrd="0" parTransId="{75259F7C-6C6C-492C-8ED6-2339CE6B9A26}" sibTransId="{31E3BEC3-511C-4513-A51E-2BDD9A1A0F58}"/>
    <dgm:cxn modelId="{A6557E22-02B3-4807-B314-D2B29C292B60}" type="presOf" srcId="{890C051B-F69F-4B0F-AA49-27BA0A39810A}" destId="{F572398E-67F5-4105-A00B-C4FC4C424A7E}" srcOrd="1" destOrd="0" presId="urn:microsoft.com/office/officeart/2005/8/layout/hList9"/>
    <dgm:cxn modelId="{8BAA5731-8E76-4772-B7F6-9E985218D11D}" type="presOf" srcId="{7FD610A0-E878-458F-ACE1-6F4C952D7452}" destId="{27039DFA-9F82-4A63-9D90-8A88258EFEB4}" srcOrd="1" destOrd="0" presId="urn:microsoft.com/office/officeart/2005/8/layout/hList9"/>
    <dgm:cxn modelId="{F0412F32-4096-4A89-BBAC-7C00AE47849B}" type="presOf" srcId="{3742DDE0-7617-48CB-9E92-81683336B66F}" destId="{A38FF2D0-FAC3-4B29-87A3-48C791146205}" srcOrd="1" destOrd="0" presId="urn:microsoft.com/office/officeart/2005/8/layout/hList9"/>
    <dgm:cxn modelId="{CFAE2B23-1142-4128-A3F3-22866C7B80E8}" type="presOf" srcId="{7C413263-FBBA-43DC-BC50-6AAC1BFFBA26}" destId="{1C7AD641-F87C-4416-8E76-D59A9BA97923}" srcOrd="1" destOrd="0" presId="urn:microsoft.com/office/officeart/2005/8/layout/hList9"/>
    <dgm:cxn modelId="{E0784247-61BE-407D-B9D9-9420C0E7BB40}" type="presOf" srcId="{AC1F6DFA-BCA6-4052-B1F1-4732F53C0C0A}" destId="{4BAC19CE-BEFF-42C1-A6F2-916016CBF336}" srcOrd="0" destOrd="0" presId="urn:microsoft.com/office/officeart/2005/8/layout/hList9"/>
    <dgm:cxn modelId="{6D8497E2-5688-4442-B312-0F7E00226C06}" type="presOf" srcId="{D02B52FA-B051-411A-AA89-3F6EF52DB57A}" destId="{C21F7EA7-9947-433D-8533-C7B6E66087DB}" srcOrd="0" destOrd="0" presId="urn:microsoft.com/office/officeart/2005/8/layout/hList9"/>
    <dgm:cxn modelId="{CFB8A46C-3C18-4ECA-BEE4-73A1B7E38F43}" srcId="{89C01702-2A84-4BDE-955B-4A6FD2048FEE}" destId="{8DE9A854-D883-4421-8C4C-D65EE3190E57}" srcOrd="1" destOrd="0" parTransId="{0E548AA2-1B5F-4744-B493-A330FBF738E4}" sibTransId="{60DBFA4E-DDC3-41A5-BA21-7C685FF63EF9}"/>
    <dgm:cxn modelId="{5C52EF2F-B6F4-49DB-9728-D47E9999BB32}" type="presOf" srcId="{40530B9D-8A07-4F49-9EB0-53D3E8A0E80C}" destId="{7A458B86-AB2B-434B-B4D8-47E2357E58BB}" srcOrd="0" destOrd="0" presId="urn:microsoft.com/office/officeart/2005/8/layout/hList9"/>
    <dgm:cxn modelId="{9D01957F-3498-484E-A497-7FC549313EB7}" type="presOf" srcId="{288743D8-D99E-40B5-B2CD-58143C6C6D31}" destId="{3705BADA-B89D-473D-9487-025772C8D61A}" srcOrd="0" destOrd="0" presId="urn:microsoft.com/office/officeart/2005/8/layout/hList9"/>
    <dgm:cxn modelId="{B5F4E01E-2C9F-425B-AE77-F22AE4B746A9}" srcId="{15CCF508-6462-4323-B8EE-68F31B7E1C8A}" destId="{7FD610A0-E878-458F-ACE1-6F4C952D7452}" srcOrd="2" destOrd="0" parTransId="{83C99888-1300-41B0-B17A-D89357FC6699}" sibTransId="{26FE380B-9853-47B6-9BE6-43D6DBA15EE3}"/>
    <dgm:cxn modelId="{2CA006E3-D261-4953-93A9-B66A379A5174}" type="presOf" srcId="{2A577A25-9D29-4BC9-B66B-0402CF29768C}" destId="{784FEB76-086A-4465-A4A2-D9136BF68F80}" srcOrd="0" destOrd="0" presId="urn:microsoft.com/office/officeart/2005/8/layout/hList9"/>
    <dgm:cxn modelId="{D947BE8A-6D35-436C-827B-32AD07355B9E}" srcId="{DA567502-1448-41CB-BDAA-B4C43CDC502E}" destId="{2A577A25-9D29-4BC9-B66B-0402CF29768C}" srcOrd="2" destOrd="0" parTransId="{4E11C4EC-FA1C-441B-B114-8FE16B86B91C}" sibTransId="{61357942-7A36-4450-86A7-EF9DBF554CC5}"/>
    <dgm:cxn modelId="{8804D978-B2C2-4A8A-B73A-BDF2AFCD70C1}" type="presOf" srcId="{7C413263-FBBA-43DC-BC50-6AAC1BFFBA26}" destId="{976404E5-AF7F-44A0-B583-A5EA9AEFF21E}" srcOrd="0" destOrd="0" presId="urn:microsoft.com/office/officeart/2005/8/layout/hList9"/>
    <dgm:cxn modelId="{80D70A5B-09A1-4987-91EF-98FC32982FDD}" type="presOf" srcId="{15CCF508-6462-4323-B8EE-68F31B7E1C8A}" destId="{58A37C34-0A4A-4E30-A68B-59D51252DDB6}" srcOrd="0" destOrd="0" presId="urn:microsoft.com/office/officeart/2005/8/layout/hList9"/>
    <dgm:cxn modelId="{00DFCFA0-DA25-4C18-9558-54FC55CF3FB6}" type="presOf" srcId="{DA567502-1448-41CB-BDAA-B4C43CDC502E}" destId="{F0320E16-78B8-4B4F-A7CD-F8D24717D741}" srcOrd="0" destOrd="0" presId="urn:microsoft.com/office/officeart/2005/8/layout/hList9"/>
    <dgm:cxn modelId="{CD8BC70C-7013-48D8-8514-0945305A824A}" type="presOf" srcId="{3742DDE0-7617-48CB-9E92-81683336B66F}" destId="{FA24E447-120F-4DDE-9C7F-236E197E24D5}" srcOrd="0" destOrd="0" presId="urn:microsoft.com/office/officeart/2005/8/layout/hList9"/>
    <dgm:cxn modelId="{8362675F-1C5D-4B45-896D-5ED145CD4C45}" type="presOf" srcId="{FA2623E5-FEB2-447D-8FA1-6270E51DC719}" destId="{44DFD2BA-F1E1-49E5-821D-20487BCA4349}" srcOrd="0" destOrd="0" presId="urn:microsoft.com/office/officeart/2005/8/layout/hList9"/>
    <dgm:cxn modelId="{F1209C80-7F20-4DF2-B2DA-C1033F196D39}" srcId="{89C01702-2A84-4BDE-955B-4A6FD2048FEE}" destId="{2FA38891-0CD2-4328-A256-8D29F578F3D8}" srcOrd="3" destOrd="0" parTransId="{22EB0252-C3D5-4A5C-BE71-3152D35AA7BC}" sibTransId="{18D2906B-223C-4C72-839C-4AF5704F5C82}"/>
    <dgm:cxn modelId="{59DF1165-9614-40BD-A0C0-2EC4BF86DF57}" srcId="{EBC89A5F-841C-4E9B-AC74-5107F7FB0AB5}" destId="{7E3883AD-1472-4459-9A9A-4B35DB390AFC}" srcOrd="3" destOrd="0" parTransId="{EFC04F15-A6E7-49AC-B6A1-44F501089B87}" sibTransId="{EAFD9572-2A84-4C15-B8C7-84A3B95D4A12}"/>
    <dgm:cxn modelId="{C4DCCEF3-13F7-4ADA-8B01-90D7EE954CD3}" type="presOf" srcId="{89C01702-2A84-4BDE-955B-4A6FD2048FEE}" destId="{FA33CC41-B39A-42E5-9A0F-3C7619A0FB0A}" srcOrd="0" destOrd="0" presId="urn:microsoft.com/office/officeart/2005/8/layout/hList9"/>
    <dgm:cxn modelId="{FB2FE707-0A25-4606-93D9-68FE93B4EC3C}" type="presOf" srcId="{46DE85B3-4A30-4249-AD3F-5FD2E3C16CAB}" destId="{0B24B577-A397-4637-B087-70D1BB1DC6B0}" srcOrd="1" destOrd="0" presId="urn:microsoft.com/office/officeart/2005/8/layout/hList9"/>
    <dgm:cxn modelId="{8F44BA67-ADD9-4332-BFE4-89D0B02ED82F}" srcId="{EBC89A5F-841C-4E9B-AC74-5107F7FB0AB5}" destId="{890C051B-F69F-4B0F-AA49-27BA0A39810A}" srcOrd="1" destOrd="0" parTransId="{43F3A71C-0DC7-472E-A457-B5472A893204}" sibTransId="{82D636F1-9A26-4904-A6A0-866FE1ED8B20}"/>
    <dgm:cxn modelId="{9E591E7F-A416-4C36-A5F5-28EC3550C526}" srcId="{15CCF508-6462-4323-B8EE-68F31B7E1C8A}" destId="{540773B0-25BB-4371-8BA0-9AE908ED4EA4}" srcOrd="4" destOrd="0" parTransId="{B0424E36-3293-4E9A-AB12-01E5961670CD}" sibTransId="{2802D88C-6FA2-4FCA-896A-D99A1886BE60}"/>
    <dgm:cxn modelId="{274FD128-089D-4B17-BFCF-435FF43A8651}" srcId="{EBC89A5F-841C-4E9B-AC74-5107F7FB0AB5}" destId="{98F8D401-FDEA-425E-A150-93F23FA45C76}" srcOrd="2" destOrd="0" parTransId="{7974D08B-9287-4D88-BE1B-B3807F3545E3}" sibTransId="{243A9FCA-4E4A-4F21-ADCA-0DF1AB992471}"/>
    <dgm:cxn modelId="{37312C9C-1A3D-4D88-8F25-9A7BE74A055B}" type="presOf" srcId="{7E3883AD-1472-4459-9A9A-4B35DB390AFC}" destId="{B4078437-01EE-43BF-8D02-607A5B50C73B}" srcOrd="1" destOrd="0" presId="urn:microsoft.com/office/officeart/2005/8/layout/hList9"/>
    <dgm:cxn modelId="{C55A9869-474B-4976-9923-0057B0ABEC94}" type="presOf" srcId="{AC1F6DFA-BCA6-4052-B1F1-4732F53C0C0A}" destId="{47FEE553-11D3-477D-AF82-67B1B7398CE1}" srcOrd="1" destOrd="0" presId="urn:microsoft.com/office/officeart/2005/8/layout/hList9"/>
    <dgm:cxn modelId="{B9430CEA-24A1-4519-BAC6-DB5E8D213068}" type="presOf" srcId="{98F8D401-FDEA-425E-A150-93F23FA45C76}" destId="{4552CD76-F545-4ED0-AC60-77254B9AAC00}" srcOrd="0" destOrd="0" presId="urn:microsoft.com/office/officeart/2005/8/layout/hList9"/>
    <dgm:cxn modelId="{6D1F9EA2-E30E-47A6-8204-8E267769B7C2}" srcId="{58B2BBBA-3F0C-4D23-AD3E-1010FB097690}" destId="{89C01702-2A84-4BDE-955B-4A6FD2048FEE}" srcOrd="3" destOrd="0" parTransId="{37250215-240E-45D8-84F3-3422C54185AA}" sibTransId="{1CEC1017-8D1E-499F-A869-690ED97C6651}"/>
    <dgm:cxn modelId="{9C705CF9-8BC9-48D1-9239-B5FBAAF74C65}" srcId="{15CCF508-6462-4323-B8EE-68F31B7E1C8A}" destId="{7C413263-FBBA-43DC-BC50-6AAC1BFFBA26}" srcOrd="1" destOrd="0" parTransId="{5BC784B8-FB39-4DF3-92DE-E03E7888BEC5}" sibTransId="{17B73F95-4CB8-4975-A22F-5D40AF4804A3}"/>
    <dgm:cxn modelId="{B0A2FC0E-6DF9-4B07-961D-74ED42C46140}" type="presOf" srcId="{2FA38891-0CD2-4328-A256-8D29F578F3D8}" destId="{986598BB-74F6-4AB2-BC46-6E192A70E121}" srcOrd="0" destOrd="0" presId="urn:microsoft.com/office/officeart/2005/8/layout/hList9"/>
    <dgm:cxn modelId="{91ED9E99-E9AD-4939-B1F4-8EFCF81BDBB4}" type="presParOf" srcId="{C1029206-0635-4DB7-A113-79F4E0B725B1}" destId="{06559345-8E68-4FCD-8CEC-E91BC5003F9F}" srcOrd="0" destOrd="0" presId="urn:microsoft.com/office/officeart/2005/8/layout/hList9"/>
    <dgm:cxn modelId="{45BD45CC-029C-4740-9089-99990141B5C1}" type="presParOf" srcId="{C1029206-0635-4DB7-A113-79F4E0B725B1}" destId="{CCA3E865-FA13-44B7-9546-9EC1B145FA91}" srcOrd="1" destOrd="0" presId="urn:microsoft.com/office/officeart/2005/8/layout/hList9"/>
    <dgm:cxn modelId="{E2CFAA1E-5F3E-44A7-8B92-0B1E9C77273D}" type="presParOf" srcId="{CCA3E865-FA13-44B7-9546-9EC1B145FA91}" destId="{B5AD13D6-3923-49BC-BF5A-1F0E6D04E756}" srcOrd="0" destOrd="0" presId="urn:microsoft.com/office/officeart/2005/8/layout/hList9"/>
    <dgm:cxn modelId="{989A2364-F378-4777-8100-1A7FD988CECA}" type="presParOf" srcId="{CCA3E865-FA13-44B7-9546-9EC1B145FA91}" destId="{75F924A9-7E33-4E52-BC0A-AF960B58D80A}" srcOrd="1" destOrd="0" presId="urn:microsoft.com/office/officeart/2005/8/layout/hList9"/>
    <dgm:cxn modelId="{692C19B0-1665-43E8-8469-BBE3F8BD1453}" type="presParOf" srcId="{75F924A9-7E33-4E52-BC0A-AF960B58D80A}" destId="{3705BADA-B89D-473D-9487-025772C8D61A}" srcOrd="0" destOrd="0" presId="urn:microsoft.com/office/officeart/2005/8/layout/hList9"/>
    <dgm:cxn modelId="{2B6AF630-30B3-45C4-952A-BFC5F495ABBF}" type="presParOf" srcId="{75F924A9-7E33-4E52-BC0A-AF960B58D80A}" destId="{B9AD31B5-E7B4-46A6-A196-418A6F0AEBC0}" srcOrd="1" destOrd="0" presId="urn:microsoft.com/office/officeart/2005/8/layout/hList9"/>
    <dgm:cxn modelId="{939F1E86-7D0F-4F77-892A-600F69963428}" type="presParOf" srcId="{CCA3E865-FA13-44B7-9546-9EC1B145FA91}" destId="{750D7E61-7AC1-4232-9F65-41CE4A123262}" srcOrd="2" destOrd="0" presId="urn:microsoft.com/office/officeart/2005/8/layout/hList9"/>
    <dgm:cxn modelId="{A3A7D463-BD94-4D7B-A744-04DAC2517869}" type="presParOf" srcId="{750D7E61-7AC1-4232-9F65-41CE4A123262}" destId="{7A458B86-AB2B-434B-B4D8-47E2357E58BB}" srcOrd="0" destOrd="0" presId="urn:microsoft.com/office/officeart/2005/8/layout/hList9"/>
    <dgm:cxn modelId="{12E8EFBF-AAF0-4489-A7CE-3EC1DAF85120}" type="presParOf" srcId="{750D7E61-7AC1-4232-9F65-41CE4A123262}" destId="{BC2704F2-C36E-4A5E-AF27-FB365F482CBA}" srcOrd="1" destOrd="0" presId="urn:microsoft.com/office/officeart/2005/8/layout/hList9"/>
    <dgm:cxn modelId="{48E1358B-0FDD-47AB-AACD-3F5EFA26E7E8}" type="presParOf" srcId="{CCA3E865-FA13-44B7-9546-9EC1B145FA91}" destId="{8AD99896-0C52-439A-8B98-32BF78859D74}" srcOrd="3" destOrd="0" presId="urn:microsoft.com/office/officeart/2005/8/layout/hList9"/>
    <dgm:cxn modelId="{0B4CAE89-9F06-4E70-9530-BFC4545FF007}" type="presParOf" srcId="{8AD99896-0C52-439A-8B98-32BF78859D74}" destId="{784FEB76-086A-4465-A4A2-D9136BF68F80}" srcOrd="0" destOrd="0" presId="urn:microsoft.com/office/officeart/2005/8/layout/hList9"/>
    <dgm:cxn modelId="{5990568C-48EB-4D08-830C-595FE7061FB1}" type="presParOf" srcId="{8AD99896-0C52-439A-8B98-32BF78859D74}" destId="{9E41CCF6-704F-4056-9C2D-1AA1FF7E44AA}" srcOrd="1" destOrd="0" presId="urn:microsoft.com/office/officeart/2005/8/layout/hList9"/>
    <dgm:cxn modelId="{B94E6FA5-CC21-4D48-8890-CA1E76E81255}" type="presParOf" srcId="{CCA3E865-FA13-44B7-9546-9EC1B145FA91}" destId="{4F5ECB3B-5E84-4546-B7B5-F17C1691FFF0}" srcOrd="4" destOrd="0" presId="urn:microsoft.com/office/officeart/2005/8/layout/hList9"/>
    <dgm:cxn modelId="{C35CD940-F087-4D62-9546-564DFCC8DC16}" type="presParOf" srcId="{4F5ECB3B-5E84-4546-B7B5-F17C1691FFF0}" destId="{6DE289EE-206A-4469-9C74-F67F8487B1D7}" srcOrd="0" destOrd="0" presId="urn:microsoft.com/office/officeart/2005/8/layout/hList9"/>
    <dgm:cxn modelId="{394C3A84-C1BE-4B50-A664-3EAE460DC4C2}" type="presParOf" srcId="{4F5ECB3B-5E84-4546-B7B5-F17C1691FFF0}" destId="{0B24B577-A397-4637-B087-70D1BB1DC6B0}" srcOrd="1" destOrd="0" presId="urn:microsoft.com/office/officeart/2005/8/layout/hList9"/>
    <dgm:cxn modelId="{0FF5F79F-40A1-4CBE-A55E-709EEFA4E937}" type="presParOf" srcId="{C1029206-0635-4DB7-A113-79F4E0B725B1}" destId="{2BCC6D49-EAB0-4BD7-9634-7CFA61F48234}" srcOrd="2" destOrd="0" presId="urn:microsoft.com/office/officeart/2005/8/layout/hList9"/>
    <dgm:cxn modelId="{75F03444-A024-42D0-A092-4BFAEFB75CCE}" type="presParOf" srcId="{C1029206-0635-4DB7-A113-79F4E0B725B1}" destId="{F0320E16-78B8-4B4F-A7CD-F8D24717D741}" srcOrd="3" destOrd="0" presId="urn:microsoft.com/office/officeart/2005/8/layout/hList9"/>
    <dgm:cxn modelId="{D6C2ED17-C4D7-4680-8BBC-9FE1728639B6}" type="presParOf" srcId="{C1029206-0635-4DB7-A113-79F4E0B725B1}" destId="{F0ACD979-41A0-41B1-81E2-B84B10D6A8F7}" srcOrd="4" destOrd="0" presId="urn:microsoft.com/office/officeart/2005/8/layout/hList9"/>
    <dgm:cxn modelId="{A4C77652-31A1-44E8-9362-9114C00E0005}" type="presParOf" srcId="{C1029206-0635-4DB7-A113-79F4E0B725B1}" destId="{4848F484-D1BA-4605-A8E3-5976E7DEAD6C}" srcOrd="5" destOrd="0" presId="urn:microsoft.com/office/officeart/2005/8/layout/hList9"/>
    <dgm:cxn modelId="{D7BAC5D2-9409-4D44-913A-374320ED5626}" type="presParOf" srcId="{C1029206-0635-4DB7-A113-79F4E0B725B1}" destId="{04D44638-145D-40A6-A6D3-E28DDE075B8A}" srcOrd="6" destOrd="0" presId="urn:microsoft.com/office/officeart/2005/8/layout/hList9"/>
    <dgm:cxn modelId="{CF952EDA-5F4A-468E-AA06-7506835F05D6}" type="presParOf" srcId="{04D44638-145D-40A6-A6D3-E28DDE075B8A}" destId="{630E0B5D-0D29-42B4-A02C-DD9000F619B6}" srcOrd="0" destOrd="0" presId="urn:microsoft.com/office/officeart/2005/8/layout/hList9"/>
    <dgm:cxn modelId="{8958B8C0-D722-4FD7-92B4-FBCAFA98D7BD}" type="presParOf" srcId="{04D44638-145D-40A6-A6D3-E28DDE075B8A}" destId="{6F8A3B67-E284-4145-8CF0-4E8641C131D6}" srcOrd="1" destOrd="0" presId="urn:microsoft.com/office/officeart/2005/8/layout/hList9"/>
    <dgm:cxn modelId="{006EF1B6-3355-4A92-A5C4-C598E3C75456}" type="presParOf" srcId="{6F8A3B67-E284-4145-8CF0-4E8641C131D6}" destId="{4BAC19CE-BEFF-42C1-A6F2-916016CBF336}" srcOrd="0" destOrd="0" presId="urn:microsoft.com/office/officeart/2005/8/layout/hList9"/>
    <dgm:cxn modelId="{7545697E-B2B3-4378-BF92-FE04102BD72F}" type="presParOf" srcId="{6F8A3B67-E284-4145-8CF0-4E8641C131D6}" destId="{47FEE553-11D3-477D-AF82-67B1B7398CE1}" srcOrd="1" destOrd="0" presId="urn:microsoft.com/office/officeart/2005/8/layout/hList9"/>
    <dgm:cxn modelId="{A5D6B3FD-0AAB-48C1-BE33-609B1CD90F98}" type="presParOf" srcId="{04D44638-145D-40A6-A6D3-E28DDE075B8A}" destId="{58BB3A06-AE63-4A2D-938A-5D627A3AF3ED}" srcOrd="2" destOrd="0" presId="urn:microsoft.com/office/officeart/2005/8/layout/hList9"/>
    <dgm:cxn modelId="{F2B1A67F-7D76-40BF-8B6D-7653755C9C0F}" type="presParOf" srcId="{58BB3A06-AE63-4A2D-938A-5D627A3AF3ED}" destId="{976404E5-AF7F-44A0-B583-A5EA9AEFF21E}" srcOrd="0" destOrd="0" presId="urn:microsoft.com/office/officeart/2005/8/layout/hList9"/>
    <dgm:cxn modelId="{2B5D81DC-7F7D-4559-9A0C-B1543A754879}" type="presParOf" srcId="{58BB3A06-AE63-4A2D-938A-5D627A3AF3ED}" destId="{1C7AD641-F87C-4416-8E76-D59A9BA97923}" srcOrd="1" destOrd="0" presId="urn:microsoft.com/office/officeart/2005/8/layout/hList9"/>
    <dgm:cxn modelId="{92F07DF8-14EC-4DA5-A441-1D07409549A9}" type="presParOf" srcId="{04D44638-145D-40A6-A6D3-E28DDE075B8A}" destId="{5950BD23-7DCB-4890-9961-94F3163CFBD4}" srcOrd="3" destOrd="0" presId="urn:microsoft.com/office/officeart/2005/8/layout/hList9"/>
    <dgm:cxn modelId="{347BFBDD-026B-4658-900D-A53C6A9CFD67}" type="presParOf" srcId="{5950BD23-7DCB-4890-9961-94F3163CFBD4}" destId="{D2C70565-4CE3-442A-8F08-2DC8B10EB28D}" srcOrd="0" destOrd="0" presId="urn:microsoft.com/office/officeart/2005/8/layout/hList9"/>
    <dgm:cxn modelId="{B006252F-3B4C-4BFD-BB5C-299782B3EB72}" type="presParOf" srcId="{5950BD23-7DCB-4890-9961-94F3163CFBD4}" destId="{27039DFA-9F82-4A63-9D90-8A88258EFEB4}" srcOrd="1" destOrd="0" presId="urn:microsoft.com/office/officeart/2005/8/layout/hList9"/>
    <dgm:cxn modelId="{A2B64D2D-D744-4B94-8606-1FEE655D7DCF}" type="presParOf" srcId="{04D44638-145D-40A6-A6D3-E28DDE075B8A}" destId="{4480A6D1-C593-468E-AA98-4269CE49BEA4}" srcOrd="4" destOrd="0" presId="urn:microsoft.com/office/officeart/2005/8/layout/hList9"/>
    <dgm:cxn modelId="{B8DC3122-B29F-4206-9E3F-2A026832D1B8}" type="presParOf" srcId="{4480A6D1-C593-468E-AA98-4269CE49BEA4}" destId="{C21F7EA7-9947-433D-8533-C7B6E66087DB}" srcOrd="0" destOrd="0" presId="urn:microsoft.com/office/officeart/2005/8/layout/hList9"/>
    <dgm:cxn modelId="{53E0CC3D-9650-49FB-B3F3-31E98F1BD6F5}" type="presParOf" srcId="{4480A6D1-C593-468E-AA98-4269CE49BEA4}" destId="{87B0F153-3314-4ED5-B4E4-4783A118471D}" srcOrd="1" destOrd="0" presId="urn:microsoft.com/office/officeart/2005/8/layout/hList9"/>
    <dgm:cxn modelId="{20AD876D-C8A8-4FBF-8B88-98AAF2CF2BEC}" type="presParOf" srcId="{04D44638-145D-40A6-A6D3-E28DDE075B8A}" destId="{2FE72769-FDAE-44C1-BFAE-4B032D8F7B39}" srcOrd="5" destOrd="0" presId="urn:microsoft.com/office/officeart/2005/8/layout/hList9"/>
    <dgm:cxn modelId="{40492DEF-37C5-4D9D-88DC-F6872E2BC9C7}" type="presParOf" srcId="{2FE72769-FDAE-44C1-BFAE-4B032D8F7B39}" destId="{DC68ED3E-CF13-40B7-BAF2-27015F549CC0}" srcOrd="0" destOrd="0" presId="urn:microsoft.com/office/officeart/2005/8/layout/hList9"/>
    <dgm:cxn modelId="{51DCB40F-4E40-46D7-9A20-FF96A4117351}" type="presParOf" srcId="{2FE72769-FDAE-44C1-BFAE-4B032D8F7B39}" destId="{8CD4ADFC-4A8A-413D-849E-64B464A3D692}" srcOrd="1" destOrd="0" presId="urn:microsoft.com/office/officeart/2005/8/layout/hList9"/>
    <dgm:cxn modelId="{89BC5161-49A4-4F62-B1AD-0B46019B8232}" type="presParOf" srcId="{C1029206-0635-4DB7-A113-79F4E0B725B1}" destId="{98F79DDB-D80C-4750-B91B-79FBA1DAEE13}" srcOrd="7" destOrd="0" presId="urn:microsoft.com/office/officeart/2005/8/layout/hList9"/>
    <dgm:cxn modelId="{8297CBC8-5B32-451A-AA04-7E22E9FB4F6B}" type="presParOf" srcId="{C1029206-0635-4DB7-A113-79F4E0B725B1}" destId="{58A37C34-0A4A-4E30-A68B-59D51252DDB6}" srcOrd="8" destOrd="0" presId="urn:microsoft.com/office/officeart/2005/8/layout/hList9"/>
    <dgm:cxn modelId="{085CC877-D4C3-4D4B-ABC4-F80745D0E48B}" type="presParOf" srcId="{C1029206-0635-4DB7-A113-79F4E0B725B1}" destId="{414F882E-35FB-47C2-877B-C286349C0C1B}" srcOrd="9" destOrd="0" presId="urn:microsoft.com/office/officeart/2005/8/layout/hList9"/>
    <dgm:cxn modelId="{68B08AF1-D834-4BDE-A1A7-82C978709A96}" type="presParOf" srcId="{C1029206-0635-4DB7-A113-79F4E0B725B1}" destId="{2BED532D-26BA-412E-9F82-8210F870350F}" srcOrd="10" destOrd="0" presId="urn:microsoft.com/office/officeart/2005/8/layout/hList9"/>
    <dgm:cxn modelId="{0F93324E-0D9F-439E-A387-71C8E53B1D67}" type="presParOf" srcId="{C1029206-0635-4DB7-A113-79F4E0B725B1}" destId="{ADB97C66-D9B9-4BCA-BB27-DD6824610EFC}" srcOrd="11" destOrd="0" presId="urn:microsoft.com/office/officeart/2005/8/layout/hList9"/>
    <dgm:cxn modelId="{4B68D5D0-AB8E-4E57-B633-D29B476EA54E}" type="presParOf" srcId="{ADB97C66-D9B9-4BCA-BB27-DD6824610EFC}" destId="{BF950A4D-B214-42B1-AFE7-08FC221B2869}" srcOrd="0" destOrd="0" presId="urn:microsoft.com/office/officeart/2005/8/layout/hList9"/>
    <dgm:cxn modelId="{FAAB63F6-A3A7-44BD-8E70-EFBFDB619B8E}" type="presParOf" srcId="{ADB97C66-D9B9-4BCA-BB27-DD6824610EFC}" destId="{A19DA11F-7EB5-4E02-831B-17103962333C}" srcOrd="1" destOrd="0" presId="urn:microsoft.com/office/officeart/2005/8/layout/hList9"/>
    <dgm:cxn modelId="{5108FA15-6415-4033-8FC2-E0B0FCAA1A71}" type="presParOf" srcId="{A19DA11F-7EB5-4E02-831B-17103962333C}" destId="{44DFD2BA-F1E1-49E5-821D-20487BCA4349}" srcOrd="0" destOrd="0" presId="urn:microsoft.com/office/officeart/2005/8/layout/hList9"/>
    <dgm:cxn modelId="{6E03A908-BFBB-4DEF-9527-FDF90EAF0188}" type="presParOf" srcId="{A19DA11F-7EB5-4E02-831B-17103962333C}" destId="{92904906-2047-4A9B-9C2D-B31EAB7ED103}" srcOrd="1" destOrd="0" presId="urn:microsoft.com/office/officeart/2005/8/layout/hList9"/>
    <dgm:cxn modelId="{E6ED4F33-C28F-4352-9C6A-4CE7E7A90EEE}" type="presParOf" srcId="{ADB97C66-D9B9-4BCA-BB27-DD6824610EFC}" destId="{34F9613B-395C-4425-9E15-9A5C47C857FA}" srcOrd="2" destOrd="0" presId="urn:microsoft.com/office/officeart/2005/8/layout/hList9"/>
    <dgm:cxn modelId="{A9501140-B5CF-44D3-8901-6F8E780F77A6}" type="presParOf" srcId="{34F9613B-395C-4425-9E15-9A5C47C857FA}" destId="{2B953273-A8A5-4791-B144-ABAFCA7501C5}" srcOrd="0" destOrd="0" presId="urn:microsoft.com/office/officeart/2005/8/layout/hList9"/>
    <dgm:cxn modelId="{6324A299-C146-4BFA-B22B-3C6DDC7110C3}" type="presParOf" srcId="{34F9613B-395C-4425-9E15-9A5C47C857FA}" destId="{F572398E-67F5-4105-A00B-C4FC4C424A7E}" srcOrd="1" destOrd="0" presId="urn:microsoft.com/office/officeart/2005/8/layout/hList9"/>
    <dgm:cxn modelId="{63F9028C-22DD-4FFD-830D-91B858F49F1E}" type="presParOf" srcId="{ADB97C66-D9B9-4BCA-BB27-DD6824610EFC}" destId="{BB054BE9-B2FE-4850-AD2F-D4C6E85BBF50}" srcOrd="3" destOrd="0" presId="urn:microsoft.com/office/officeart/2005/8/layout/hList9"/>
    <dgm:cxn modelId="{B361D748-11CE-41F1-A80C-05BE628F3226}" type="presParOf" srcId="{BB054BE9-B2FE-4850-AD2F-D4C6E85BBF50}" destId="{4552CD76-F545-4ED0-AC60-77254B9AAC00}" srcOrd="0" destOrd="0" presId="urn:microsoft.com/office/officeart/2005/8/layout/hList9"/>
    <dgm:cxn modelId="{08178CBC-58BF-4677-80CB-7CC1407C3A4F}" type="presParOf" srcId="{BB054BE9-B2FE-4850-AD2F-D4C6E85BBF50}" destId="{BCC2745B-7D21-4A2E-AED7-5A286051AE92}" srcOrd="1" destOrd="0" presId="urn:microsoft.com/office/officeart/2005/8/layout/hList9"/>
    <dgm:cxn modelId="{C2EFE7C7-8915-4927-B0C0-9BBBC22C96C5}" type="presParOf" srcId="{ADB97C66-D9B9-4BCA-BB27-DD6824610EFC}" destId="{84CF7E84-C835-4B40-95EC-C0F241A17121}" srcOrd="4" destOrd="0" presId="urn:microsoft.com/office/officeart/2005/8/layout/hList9"/>
    <dgm:cxn modelId="{D3E244C2-4420-4FA1-8581-2ADD82A30E05}" type="presParOf" srcId="{84CF7E84-C835-4B40-95EC-C0F241A17121}" destId="{2B3E421C-BD40-444B-A400-92ED370C2D5F}" srcOrd="0" destOrd="0" presId="urn:microsoft.com/office/officeart/2005/8/layout/hList9"/>
    <dgm:cxn modelId="{3D6FAB3B-B8E5-4407-BB4F-D060B03D7936}" type="presParOf" srcId="{84CF7E84-C835-4B40-95EC-C0F241A17121}" destId="{B4078437-01EE-43BF-8D02-607A5B50C73B}" srcOrd="1" destOrd="0" presId="urn:microsoft.com/office/officeart/2005/8/layout/hList9"/>
    <dgm:cxn modelId="{56033351-F149-4A5B-AAAC-FB93E0CB0B7A}" type="presParOf" srcId="{C1029206-0635-4DB7-A113-79F4E0B725B1}" destId="{EC954222-C66F-4AAC-8CCE-ADBFA3DA4D73}" srcOrd="12" destOrd="0" presId="urn:microsoft.com/office/officeart/2005/8/layout/hList9"/>
    <dgm:cxn modelId="{ADEEC126-2CE5-45D0-8B37-E32AD11F248D}" type="presParOf" srcId="{C1029206-0635-4DB7-A113-79F4E0B725B1}" destId="{283B6BF0-9D20-43E9-96D5-65263E6D202D}" srcOrd="13" destOrd="0" presId="urn:microsoft.com/office/officeart/2005/8/layout/hList9"/>
    <dgm:cxn modelId="{C6C15711-37B7-46CE-9AA8-E767D5AE3371}" type="presParOf" srcId="{C1029206-0635-4DB7-A113-79F4E0B725B1}" destId="{5978DA62-5ACA-42BA-9B46-25DA06A7C273}" srcOrd="14" destOrd="0" presId="urn:microsoft.com/office/officeart/2005/8/layout/hList9"/>
    <dgm:cxn modelId="{6B9A454B-AC31-418B-9C80-07A79422CCB0}" type="presParOf" srcId="{C1029206-0635-4DB7-A113-79F4E0B725B1}" destId="{DD627861-6690-4CC5-B048-2CE2291B86D7}" srcOrd="15" destOrd="0" presId="urn:microsoft.com/office/officeart/2005/8/layout/hList9"/>
    <dgm:cxn modelId="{466093F7-A52A-4FA6-8158-F9253241DD71}" type="presParOf" srcId="{C1029206-0635-4DB7-A113-79F4E0B725B1}" destId="{F650672A-86B2-4598-BDB7-41D9C7414831}" srcOrd="16" destOrd="0" presId="urn:microsoft.com/office/officeart/2005/8/layout/hList9"/>
    <dgm:cxn modelId="{4772474F-A4E6-4D3A-A9B6-A054D5CF2B41}" type="presParOf" srcId="{F650672A-86B2-4598-BDB7-41D9C7414831}" destId="{994C660D-BFCE-4D18-9F2E-11734E6F3895}" srcOrd="0" destOrd="0" presId="urn:microsoft.com/office/officeart/2005/8/layout/hList9"/>
    <dgm:cxn modelId="{93AEC132-E425-4E35-B832-078322494F33}" type="presParOf" srcId="{F650672A-86B2-4598-BDB7-41D9C7414831}" destId="{AE7C7F0E-B3FA-47E9-9AF1-04BBBD81D873}" srcOrd="1" destOrd="0" presId="urn:microsoft.com/office/officeart/2005/8/layout/hList9"/>
    <dgm:cxn modelId="{FABA5F06-6D85-4B09-9285-522E23377371}" type="presParOf" srcId="{AE7C7F0E-B3FA-47E9-9AF1-04BBBD81D873}" destId="{5B7DE91F-6F2F-492A-96D6-0325FA37BDE6}" srcOrd="0" destOrd="0" presId="urn:microsoft.com/office/officeart/2005/8/layout/hList9"/>
    <dgm:cxn modelId="{3C64E392-A85B-432D-9B96-E0161F330DAC}" type="presParOf" srcId="{AE7C7F0E-B3FA-47E9-9AF1-04BBBD81D873}" destId="{2F8D6C8C-0183-4684-8F13-2DC793C4A608}" srcOrd="1" destOrd="0" presId="urn:microsoft.com/office/officeart/2005/8/layout/hList9"/>
    <dgm:cxn modelId="{678FD118-9F1E-457A-9A53-EB8E5744E5B9}" type="presParOf" srcId="{F650672A-86B2-4598-BDB7-41D9C7414831}" destId="{73350F54-325C-47D4-B712-76E0F6B3E9E9}" srcOrd="2" destOrd="0" presId="urn:microsoft.com/office/officeart/2005/8/layout/hList9"/>
    <dgm:cxn modelId="{542BA8E7-A223-4279-8DF5-2B4D98D64F8B}" type="presParOf" srcId="{73350F54-325C-47D4-B712-76E0F6B3E9E9}" destId="{E8897365-DBB3-44B6-89AF-CB85655984FC}" srcOrd="0" destOrd="0" presId="urn:microsoft.com/office/officeart/2005/8/layout/hList9"/>
    <dgm:cxn modelId="{5925C782-EC40-4670-9393-9483A819184F}" type="presParOf" srcId="{73350F54-325C-47D4-B712-76E0F6B3E9E9}" destId="{FCC2B745-DE5A-466D-B883-A213D324F3F9}" srcOrd="1" destOrd="0" presId="urn:microsoft.com/office/officeart/2005/8/layout/hList9"/>
    <dgm:cxn modelId="{374C94C6-F6A6-404B-BB9C-1FC3BB3584B6}" type="presParOf" srcId="{F650672A-86B2-4598-BDB7-41D9C7414831}" destId="{90809B5B-BC84-4F25-8413-DE03633DDE79}" srcOrd="3" destOrd="0" presId="urn:microsoft.com/office/officeart/2005/8/layout/hList9"/>
    <dgm:cxn modelId="{B79AED40-D078-4206-8CD6-1B2802052A7F}" type="presParOf" srcId="{90809B5B-BC84-4F25-8413-DE03633DDE79}" destId="{FA24E447-120F-4DDE-9C7F-236E197E24D5}" srcOrd="0" destOrd="0" presId="urn:microsoft.com/office/officeart/2005/8/layout/hList9"/>
    <dgm:cxn modelId="{1E956773-C698-4B1E-8D27-E690C0492B8E}" type="presParOf" srcId="{90809B5B-BC84-4F25-8413-DE03633DDE79}" destId="{A38FF2D0-FAC3-4B29-87A3-48C791146205}" srcOrd="1" destOrd="0" presId="urn:microsoft.com/office/officeart/2005/8/layout/hList9"/>
    <dgm:cxn modelId="{358928E1-A37B-4500-85FE-BC9EF4D6496A}" type="presParOf" srcId="{F650672A-86B2-4598-BDB7-41D9C7414831}" destId="{56B7558C-D1B9-4DA0-A5D0-7547537A0FD4}" srcOrd="4" destOrd="0" presId="urn:microsoft.com/office/officeart/2005/8/layout/hList9"/>
    <dgm:cxn modelId="{B23AD6FE-7614-4CD4-9F8D-679D7C44599C}" type="presParOf" srcId="{56B7558C-D1B9-4DA0-A5D0-7547537A0FD4}" destId="{986598BB-74F6-4AB2-BC46-6E192A70E121}" srcOrd="0" destOrd="0" presId="urn:microsoft.com/office/officeart/2005/8/layout/hList9"/>
    <dgm:cxn modelId="{6A2C8355-FBAB-4F92-982A-DD299754F646}" type="presParOf" srcId="{56B7558C-D1B9-4DA0-A5D0-7547537A0FD4}" destId="{0F181B1A-3AFA-4110-B25E-2383F7119504}" srcOrd="1" destOrd="0" presId="urn:microsoft.com/office/officeart/2005/8/layout/hList9"/>
    <dgm:cxn modelId="{B0DC8DC0-83F3-45DE-A48A-3D7780E49C31}" type="presParOf" srcId="{F650672A-86B2-4598-BDB7-41D9C7414831}" destId="{71F648B5-DD0A-45F1-B5C5-D49AA03A1F22}" srcOrd="5" destOrd="0" presId="urn:microsoft.com/office/officeart/2005/8/layout/hList9"/>
    <dgm:cxn modelId="{7E6B74E5-14D3-4AEE-A699-B9AB9E0DBF13}" type="presParOf" srcId="{71F648B5-DD0A-45F1-B5C5-D49AA03A1F22}" destId="{03D9D8BA-9131-460E-BBAB-5FED76984EFD}" srcOrd="0" destOrd="0" presId="urn:microsoft.com/office/officeart/2005/8/layout/hList9"/>
    <dgm:cxn modelId="{4A205308-6E9E-4F44-BB05-1B0E3F35AD64}" type="presParOf" srcId="{71F648B5-DD0A-45F1-B5C5-D49AA03A1F22}" destId="{8E8DD1B1-91C4-46FB-AE05-13E593505A98}" srcOrd="1" destOrd="0" presId="urn:microsoft.com/office/officeart/2005/8/layout/hList9"/>
    <dgm:cxn modelId="{F92991AF-2419-46A3-9838-202D421286D8}" type="presParOf" srcId="{C1029206-0635-4DB7-A113-79F4E0B725B1}" destId="{C6CC5D52-7126-4E31-BD35-3068881A97BA}" srcOrd="17" destOrd="0" presId="urn:microsoft.com/office/officeart/2005/8/layout/hList9"/>
    <dgm:cxn modelId="{77BCEC42-3135-4780-92AC-654D44B1A911}" type="presParOf" srcId="{C1029206-0635-4DB7-A113-79F4E0B725B1}" destId="{FA33CC41-B39A-42E5-9A0F-3C7619A0FB0A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63574-40E7-4A70-8AFF-82660C3686DA}">
      <dsp:nvSpPr>
        <dsp:cNvPr id="0" name=""/>
        <dsp:cNvSpPr/>
      </dsp:nvSpPr>
      <dsp:spPr>
        <a:xfrm rot="8262644">
          <a:off x="930732" y="3634905"/>
          <a:ext cx="808187" cy="47109"/>
        </a:xfrm>
        <a:custGeom>
          <a:avLst/>
          <a:gdLst/>
          <a:ahLst/>
          <a:cxnLst/>
          <a:rect l="0" t="0" r="0" b="0"/>
          <a:pathLst>
            <a:path>
              <a:moveTo>
                <a:pt x="0" y="23554"/>
              </a:moveTo>
              <a:lnTo>
                <a:pt x="808187" y="2355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9F4A3-7B3A-4F77-9624-25AE2BE0D485}">
      <dsp:nvSpPr>
        <dsp:cNvPr id="0" name=""/>
        <dsp:cNvSpPr/>
      </dsp:nvSpPr>
      <dsp:spPr>
        <a:xfrm rot="898788">
          <a:off x="3110506" y="2978750"/>
          <a:ext cx="725437" cy="47109"/>
        </a:xfrm>
        <a:custGeom>
          <a:avLst/>
          <a:gdLst/>
          <a:ahLst/>
          <a:cxnLst/>
          <a:rect l="0" t="0" r="0" b="0"/>
          <a:pathLst>
            <a:path>
              <a:moveTo>
                <a:pt x="0" y="23554"/>
              </a:moveTo>
              <a:lnTo>
                <a:pt x="725437" y="2355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BDC66E-2A99-48FF-B6C1-6751366508E1}">
      <dsp:nvSpPr>
        <dsp:cNvPr id="0" name=""/>
        <dsp:cNvSpPr/>
      </dsp:nvSpPr>
      <dsp:spPr>
        <a:xfrm rot="19170729">
          <a:off x="2993115" y="1698427"/>
          <a:ext cx="1083433" cy="47109"/>
        </a:xfrm>
        <a:custGeom>
          <a:avLst/>
          <a:gdLst/>
          <a:ahLst/>
          <a:cxnLst/>
          <a:rect l="0" t="0" r="0" b="0"/>
          <a:pathLst>
            <a:path>
              <a:moveTo>
                <a:pt x="0" y="23554"/>
              </a:moveTo>
              <a:lnTo>
                <a:pt x="1083433" y="2355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410800-B3DC-4312-A544-E123D27DBD14}">
      <dsp:nvSpPr>
        <dsp:cNvPr id="0" name=""/>
        <dsp:cNvSpPr/>
      </dsp:nvSpPr>
      <dsp:spPr>
        <a:xfrm rot="13426234">
          <a:off x="908335" y="1681125"/>
          <a:ext cx="842477" cy="47109"/>
        </a:xfrm>
        <a:custGeom>
          <a:avLst/>
          <a:gdLst/>
          <a:ahLst/>
          <a:cxnLst/>
          <a:rect l="0" t="0" r="0" b="0"/>
          <a:pathLst>
            <a:path>
              <a:moveTo>
                <a:pt x="0" y="23554"/>
              </a:moveTo>
              <a:lnTo>
                <a:pt x="842477" y="2355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CEB41-0607-40D3-956D-7B7D54DA0411}">
      <dsp:nvSpPr>
        <dsp:cNvPr id="0" name=""/>
        <dsp:cNvSpPr/>
      </dsp:nvSpPr>
      <dsp:spPr>
        <a:xfrm>
          <a:off x="1314670" y="1645708"/>
          <a:ext cx="2127249" cy="212724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5F971-40ED-47DA-AA42-8D990459D6F9}">
      <dsp:nvSpPr>
        <dsp:cNvPr id="0" name=""/>
        <dsp:cNvSpPr/>
      </dsp:nvSpPr>
      <dsp:spPr>
        <a:xfrm>
          <a:off x="0" y="405954"/>
          <a:ext cx="1190850" cy="1190850"/>
        </a:xfrm>
        <a:prstGeom prst="ellipse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Public Shipyards</a:t>
          </a:r>
          <a:endParaRPr lang="en-US" sz="1600" kern="1200" dirty="0"/>
        </a:p>
      </dsp:txBody>
      <dsp:txXfrm>
        <a:off x="174396" y="580350"/>
        <a:ext cx="842058" cy="842058"/>
      </dsp:txXfrm>
    </dsp:sp>
    <dsp:sp modelId="{62A475D8-0F11-4383-BDD8-CF678D48B451}">
      <dsp:nvSpPr>
        <dsp:cNvPr id="0" name=""/>
        <dsp:cNvSpPr/>
      </dsp:nvSpPr>
      <dsp:spPr>
        <a:xfrm>
          <a:off x="1309935" y="405954"/>
          <a:ext cx="1786275" cy="1190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Sharing of lessons learned and best practices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Communities of Practice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</dsp:txBody>
      <dsp:txXfrm>
        <a:off x="1309935" y="405954"/>
        <a:ext cx="1786275" cy="1190850"/>
      </dsp:txXfrm>
    </dsp:sp>
    <dsp:sp modelId="{F4E4AFE9-AC10-4887-8D0C-A7AD726263E3}">
      <dsp:nvSpPr>
        <dsp:cNvPr id="0" name=""/>
        <dsp:cNvSpPr/>
      </dsp:nvSpPr>
      <dsp:spPr>
        <a:xfrm>
          <a:off x="3804252" y="388225"/>
          <a:ext cx="1190850" cy="1190850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NAVSEA</a:t>
          </a:r>
          <a:endParaRPr lang="en-US" sz="1600" kern="1200" dirty="0"/>
        </a:p>
      </dsp:txBody>
      <dsp:txXfrm>
        <a:off x="3978648" y="562621"/>
        <a:ext cx="842058" cy="842058"/>
      </dsp:txXfrm>
    </dsp:sp>
    <dsp:sp modelId="{0008A336-F1BD-413E-8B52-4D83B4D6DCEE}">
      <dsp:nvSpPr>
        <dsp:cNvPr id="0" name=""/>
        <dsp:cNvSpPr/>
      </dsp:nvSpPr>
      <dsp:spPr>
        <a:xfrm>
          <a:off x="5114188" y="388225"/>
          <a:ext cx="1786275" cy="1190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Technology Insertion &amp; Innovation Laboratory (TIIL)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Warfare Centers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Naval Sustainment System – Shipyards (NSS-SY)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SBIRs</a:t>
          </a:r>
          <a:endParaRPr lang="en-US" sz="1100" kern="1200" dirty="0"/>
        </a:p>
      </dsp:txBody>
      <dsp:txXfrm>
        <a:off x="5114188" y="388225"/>
        <a:ext cx="1786275" cy="1190850"/>
      </dsp:txXfrm>
    </dsp:sp>
    <dsp:sp modelId="{9FBCD9D9-9C79-4C16-8775-91258B602981}">
      <dsp:nvSpPr>
        <dsp:cNvPr id="0" name=""/>
        <dsp:cNvSpPr/>
      </dsp:nvSpPr>
      <dsp:spPr>
        <a:xfrm>
          <a:off x="3803383" y="2654540"/>
          <a:ext cx="1190850" cy="1190850"/>
        </a:xfrm>
        <a:prstGeom prst="ellipse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Office of Naval Research</a:t>
          </a:r>
          <a:endParaRPr lang="en-US" sz="1600" kern="1200" dirty="0"/>
        </a:p>
      </dsp:txBody>
      <dsp:txXfrm>
        <a:off x="3977779" y="2828936"/>
        <a:ext cx="842058" cy="842058"/>
      </dsp:txXfrm>
    </dsp:sp>
    <dsp:sp modelId="{D83E1ED6-8ECE-4ACF-AD4C-262DFF636DCF}">
      <dsp:nvSpPr>
        <dsp:cNvPr id="0" name=""/>
        <dsp:cNvSpPr/>
      </dsp:nvSpPr>
      <dsp:spPr>
        <a:xfrm>
          <a:off x="5113319" y="2654540"/>
          <a:ext cx="1786275" cy="1190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ManTech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err="1" smtClean="0"/>
            <a:t>RepTech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NCMS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BMNT</a:t>
          </a:r>
          <a:endParaRPr lang="en-US" sz="1100" kern="1200" dirty="0"/>
        </a:p>
      </dsp:txBody>
      <dsp:txXfrm>
        <a:off x="5113319" y="2654540"/>
        <a:ext cx="1786275" cy="1190850"/>
      </dsp:txXfrm>
    </dsp:sp>
    <dsp:sp modelId="{21C705B2-B2F2-4167-BEA2-61E83B7CB831}">
      <dsp:nvSpPr>
        <dsp:cNvPr id="0" name=""/>
        <dsp:cNvSpPr/>
      </dsp:nvSpPr>
      <dsp:spPr>
        <a:xfrm>
          <a:off x="0" y="3735584"/>
          <a:ext cx="1190850" cy="1190850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Academia</a:t>
          </a:r>
          <a:endParaRPr lang="en-US" sz="1600" kern="1200" dirty="0"/>
        </a:p>
      </dsp:txBody>
      <dsp:txXfrm>
        <a:off x="174396" y="3909980"/>
        <a:ext cx="842058" cy="842058"/>
      </dsp:txXfrm>
    </dsp:sp>
    <dsp:sp modelId="{D02B0679-AA0A-4E95-8B90-33C9951CCA4C}">
      <dsp:nvSpPr>
        <dsp:cNvPr id="0" name=""/>
        <dsp:cNvSpPr/>
      </dsp:nvSpPr>
      <dsp:spPr>
        <a:xfrm>
          <a:off x="1309935" y="3735584"/>
          <a:ext cx="1786275" cy="1190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Educational Partnership Agreements (EPAs)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University-Affiliated Research Center Laboratories (UARCs)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Advance Research Labs (ARLs)</a:t>
          </a:r>
          <a:endParaRPr lang="en-US" sz="1100" kern="1200" dirty="0"/>
        </a:p>
      </dsp:txBody>
      <dsp:txXfrm>
        <a:off x="1309935" y="3735584"/>
        <a:ext cx="1786275" cy="1190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5BADA-B89D-473D-9487-025772C8D61A}">
      <dsp:nvSpPr>
        <dsp:cNvPr id="0" name=""/>
        <dsp:cNvSpPr/>
      </dsp:nvSpPr>
      <dsp:spPr>
        <a:xfrm>
          <a:off x="1673013" y="370410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$1M O&amp;M,N</a:t>
          </a:r>
          <a:endParaRPr lang="en-US" sz="1400" kern="1200" dirty="0"/>
        </a:p>
      </dsp:txBody>
      <dsp:txXfrm>
        <a:off x="1893743" y="370410"/>
        <a:ext cx="1158829" cy="920165"/>
      </dsp:txXfrm>
    </dsp:sp>
    <dsp:sp modelId="{7A458B86-AB2B-434B-B4D8-47E2357E58BB}">
      <dsp:nvSpPr>
        <dsp:cNvPr id="0" name=""/>
        <dsp:cNvSpPr/>
      </dsp:nvSpPr>
      <dsp:spPr>
        <a:xfrm>
          <a:off x="1673013" y="1290576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434809"/>
            <a:satOff val="-754"/>
            <a:lumOff val="-7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34809"/>
              <a:satOff val="-754"/>
              <a:lumOff val="-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$3M RDT&amp;E</a:t>
          </a:r>
          <a:endParaRPr lang="en-US" sz="1400" kern="1200" dirty="0"/>
        </a:p>
      </dsp:txBody>
      <dsp:txXfrm>
        <a:off x="1893743" y="1290576"/>
        <a:ext cx="1158829" cy="920165"/>
      </dsp:txXfrm>
    </dsp:sp>
    <dsp:sp modelId="{784FEB76-086A-4465-A4A2-D9136BF68F80}">
      <dsp:nvSpPr>
        <dsp:cNvPr id="0" name=""/>
        <dsp:cNvSpPr/>
      </dsp:nvSpPr>
      <dsp:spPr>
        <a:xfrm>
          <a:off x="1673013" y="2210741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869618"/>
            <a:satOff val="-1508"/>
            <a:lumOff val="-15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869618"/>
              <a:satOff val="-1508"/>
              <a:lumOff val="-1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iLAB</a:t>
          </a:r>
          <a:endParaRPr lang="en-US" sz="1400" kern="1200" dirty="0"/>
        </a:p>
      </dsp:txBody>
      <dsp:txXfrm>
        <a:off x="1893743" y="2210741"/>
        <a:ext cx="1158829" cy="920165"/>
      </dsp:txXfrm>
    </dsp:sp>
    <dsp:sp modelId="{6DE289EE-206A-4469-9C74-F67F8487B1D7}">
      <dsp:nvSpPr>
        <dsp:cNvPr id="0" name=""/>
        <dsp:cNvSpPr/>
      </dsp:nvSpPr>
      <dsp:spPr>
        <a:xfrm>
          <a:off x="1673013" y="3130907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1304427"/>
            <a:satOff val="-2262"/>
            <a:lumOff val="-22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304427"/>
              <a:satOff val="-2262"/>
              <a:lumOff val="-22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Staff</a:t>
          </a:r>
          <a:endParaRPr lang="en-US" sz="1400" kern="1200" dirty="0"/>
        </a:p>
      </dsp:txBody>
      <dsp:txXfrm>
        <a:off x="1893743" y="3130907"/>
        <a:ext cx="1158829" cy="920165"/>
      </dsp:txXfrm>
    </dsp:sp>
    <dsp:sp modelId="{F0320E16-78B8-4B4F-A7CD-F8D24717D741}">
      <dsp:nvSpPr>
        <dsp:cNvPr id="0" name=""/>
        <dsp:cNvSpPr/>
      </dsp:nvSpPr>
      <dsp:spPr>
        <a:xfrm>
          <a:off x="937249" y="2528"/>
          <a:ext cx="919705" cy="91970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Resources</a:t>
          </a:r>
          <a:endParaRPr lang="en-US" sz="1000" kern="1200" dirty="0"/>
        </a:p>
      </dsp:txBody>
      <dsp:txXfrm>
        <a:off x="1071937" y="137216"/>
        <a:ext cx="650329" cy="650329"/>
      </dsp:txXfrm>
    </dsp:sp>
    <dsp:sp modelId="{4BAC19CE-BEFF-42C1-A6F2-916016CBF336}">
      <dsp:nvSpPr>
        <dsp:cNvPr id="0" name=""/>
        <dsp:cNvSpPr/>
      </dsp:nvSpPr>
      <dsp:spPr>
        <a:xfrm>
          <a:off x="3972277" y="370410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1739236"/>
            <a:satOff val="-3016"/>
            <a:lumOff val="-30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739236"/>
              <a:satOff val="-3016"/>
              <a:lumOff val="-3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Technical</a:t>
          </a:r>
          <a:endParaRPr lang="en-US" sz="1400" kern="1200" dirty="0"/>
        </a:p>
      </dsp:txBody>
      <dsp:txXfrm>
        <a:off x="4193007" y="370410"/>
        <a:ext cx="1158829" cy="920165"/>
      </dsp:txXfrm>
    </dsp:sp>
    <dsp:sp modelId="{976404E5-AF7F-44A0-B583-A5EA9AEFF21E}">
      <dsp:nvSpPr>
        <dsp:cNvPr id="0" name=""/>
        <dsp:cNvSpPr/>
      </dsp:nvSpPr>
      <dsp:spPr>
        <a:xfrm>
          <a:off x="3972277" y="1290576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2174046"/>
            <a:satOff val="-3769"/>
            <a:lumOff val="-37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174046"/>
              <a:satOff val="-3769"/>
              <a:lumOff val="-3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Information Technology</a:t>
          </a:r>
          <a:endParaRPr lang="en-US" sz="1400" kern="1200" dirty="0"/>
        </a:p>
      </dsp:txBody>
      <dsp:txXfrm>
        <a:off x="4193007" y="1290576"/>
        <a:ext cx="1158829" cy="920165"/>
      </dsp:txXfrm>
    </dsp:sp>
    <dsp:sp modelId="{D2C70565-4CE3-442A-8F08-2DC8B10EB28D}">
      <dsp:nvSpPr>
        <dsp:cNvPr id="0" name=""/>
        <dsp:cNvSpPr/>
      </dsp:nvSpPr>
      <dsp:spPr>
        <a:xfrm>
          <a:off x="3972277" y="2210741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2608855"/>
            <a:satOff val="-4523"/>
            <a:lumOff val="-455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608855"/>
              <a:satOff val="-4523"/>
              <a:lumOff val="-45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Security</a:t>
          </a:r>
          <a:endParaRPr lang="en-US" sz="1400" kern="1200" dirty="0"/>
        </a:p>
      </dsp:txBody>
      <dsp:txXfrm>
        <a:off x="4193007" y="2210741"/>
        <a:ext cx="1158829" cy="920165"/>
      </dsp:txXfrm>
    </dsp:sp>
    <dsp:sp modelId="{C21F7EA7-9947-433D-8533-C7B6E66087DB}">
      <dsp:nvSpPr>
        <dsp:cNvPr id="0" name=""/>
        <dsp:cNvSpPr/>
      </dsp:nvSpPr>
      <dsp:spPr>
        <a:xfrm>
          <a:off x="3972277" y="3130907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3043664"/>
            <a:satOff val="-5277"/>
            <a:lumOff val="-531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043664"/>
              <a:satOff val="-5277"/>
              <a:lumOff val="-5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Safety &amp; Environmental</a:t>
          </a:r>
          <a:endParaRPr lang="en-US" sz="1400" kern="1200" dirty="0"/>
        </a:p>
      </dsp:txBody>
      <dsp:txXfrm>
        <a:off x="4193007" y="3130907"/>
        <a:ext cx="1158829" cy="920165"/>
      </dsp:txXfrm>
    </dsp:sp>
    <dsp:sp modelId="{DC68ED3E-CF13-40B7-BAF2-27015F549CC0}">
      <dsp:nvSpPr>
        <dsp:cNvPr id="0" name=""/>
        <dsp:cNvSpPr/>
      </dsp:nvSpPr>
      <dsp:spPr>
        <a:xfrm>
          <a:off x="3972277" y="4051072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3478473"/>
            <a:satOff val="-6031"/>
            <a:lumOff val="-60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478473"/>
              <a:satOff val="-6031"/>
              <a:lumOff val="-6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Acquisition</a:t>
          </a:r>
          <a:endParaRPr lang="en-US" sz="1400" kern="1200" dirty="0"/>
        </a:p>
      </dsp:txBody>
      <dsp:txXfrm>
        <a:off x="4193007" y="4051072"/>
        <a:ext cx="1158829" cy="920165"/>
      </dsp:txXfrm>
    </dsp:sp>
    <dsp:sp modelId="{58A37C34-0A4A-4E30-A68B-59D51252DDB6}">
      <dsp:nvSpPr>
        <dsp:cNvPr id="0" name=""/>
        <dsp:cNvSpPr/>
      </dsp:nvSpPr>
      <dsp:spPr>
        <a:xfrm>
          <a:off x="3236513" y="2528"/>
          <a:ext cx="919705" cy="919705"/>
        </a:xfrm>
        <a:prstGeom prst="ellipse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Approvals &amp; Guidance</a:t>
          </a:r>
          <a:endParaRPr lang="en-US" sz="1000" kern="1200" dirty="0"/>
        </a:p>
      </dsp:txBody>
      <dsp:txXfrm>
        <a:off x="3371201" y="137216"/>
        <a:ext cx="650329" cy="650329"/>
      </dsp:txXfrm>
    </dsp:sp>
    <dsp:sp modelId="{44DFD2BA-F1E1-49E5-821D-20487BCA4349}">
      <dsp:nvSpPr>
        <dsp:cNvPr id="0" name=""/>
        <dsp:cNvSpPr/>
      </dsp:nvSpPr>
      <dsp:spPr>
        <a:xfrm>
          <a:off x="6271542" y="370410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3913282"/>
            <a:satOff val="-6785"/>
            <a:lumOff val="-68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913282"/>
              <a:satOff val="-6785"/>
              <a:lumOff val="-68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Warfare Centers</a:t>
          </a:r>
          <a:endParaRPr lang="en-US" sz="1400" kern="1200" dirty="0"/>
        </a:p>
      </dsp:txBody>
      <dsp:txXfrm>
        <a:off x="6492271" y="370410"/>
        <a:ext cx="1158829" cy="920165"/>
      </dsp:txXfrm>
    </dsp:sp>
    <dsp:sp modelId="{2B953273-A8A5-4791-B144-ABAFCA7501C5}">
      <dsp:nvSpPr>
        <dsp:cNvPr id="0" name=""/>
        <dsp:cNvSpPr/>
      </dsp:nvSpPr>
      <dsp:spPr>
        <a:xfrm>
          <a:off x="6271542" y="1290576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4348091"/>
            <a:satOff val="-7539"/>
            <a:lumOff val="-75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348091"/>
              <a:satOff val="-7539"/>
              <a:lumOff val="-75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ONR</a:t>
          </a:r>
          <a:endParaRPr lang="en-US" sz="1400" kern="1200" dirty="0"/>
        </a:p>
      </dsp:txBody>
      <dsp:txXfrm>
        <a:off x="6492271" y="1290576"/>
        <a:ext cx="1158829" cy="920165"/>
      </dsp:txXfrm>
    </dsp:sp>
    <dsp:sp modelId="{4552CD76-F545-4ED0-AC60-77254B9AAC00}">
      <dsp:nvSpPr>
        <dsp:cNvPr id="0" name=""/>
        <dsp:cNvSpPr/>
      </dsp:nvSpPr>
      <dsp:spPr>
        <a:xfrm>
          <a:off x="6271542" y="2210741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4782900"/>
            <a:satOff val="-8293"/>
            <a:lumOff val="-83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782900"/>
              <a:satOff val="-8293"/>
              <a:lumOff val="-83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Academia</a:t>
          </a:r>
          <a:endParaRPr lang="en-US" sz="1400" kern="1200" dirty="0"/>
        </a:p>
      </dsp:txBody>
      <dsp:txXfrm>
        <a:off x="6492271" y="2210741"/>
        <a:ext cx="1158829" cy="920165"/>
      </dsp:txXfrm>
    </dsp:sp>
    <dsp:sp modelId="{2B3E421C-BD40-444B-A400-92ED370C2D5F}">
      <dsp:nvSpPr>
        <dsp:cNvPr id="0" name=""/>
        <dsp:cNvSpPr/>
      </dsp:nvSpPr>
      <dsp:spPr>
        <a:xfrm>
          <a:off x="6271542" y="3130907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5217709"/>
            <a:satOff val="-9047"/>
            <a:lumOff val="-91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217709"/>
              <a:satOff val="-9047"/>
              <a:lumOff val="-91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Tech Bridge</a:t>
          </a:r>
          <a:endParaRPr lang="en-US" sz="1400" kern="1200" dirty="0"/>
        </a:p>
      </dsp:txBody>
      <dsp:txXfrm>
        <a:off x="6492271" y="3130907"/>
        <a:ext cx="1158829" cy="920165"/>
      </dsp:txXfrm>
    </dsp:sp>
    <dsp:sp modelId="{283B6BF0-9D20-43E9-96D5-65263E6D202D}">
      <dsp:nvSpPr>
        <dsp:cNvPr id="0" name=""/>
        <dsp:cNvSpPr/>
      </dsp:nvSpPr>
      <dsp:spPr>
        <a:xfrm>
          <a:off x="5535777" y="2528"/>
          <a:ext cx="919705" cy="919705"/>
        </a:xfrm>
        <a:prstGeom prst="ellipse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Partnerships</a:t>
          </a:r>
          <a:endParaRPr lang="en-US" sz="1000" kern="1200" dirty="0"/>
        </a:p>
      </dsp:txBody>
      <dsp:txXfrm>
        <a:off x="5670465" y="137216"/>
        <a:ext cx="650329" cy="650329"/>
      </dsp:txXfrm>
    </dsp:sp>
    <dsp:sp modelId="{5B7DE91F-6F2F-492A-96D6-0325FA37BDE6}">
      <dsp:nvSpPr>
        <dsp:cNvPr id="0" name=""/>
        <dsp:cNvSpPr/>
      </dsp:nvSpPr>
      <dsp:spPr>
        <a:xfrm>
          <a:off x="8570806" y="370410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5652518"/>
            <a:satOff val="-9800"/>
            <a:lumOff val="-98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652518"/>
              <a:satOff val="-9800"/>
              <a:lumOff val="-9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Tours</a:t>
          </a:r>
          <a:endParaRPr lang="en-US" sz="1400" kern="1200" dirty="0"/>
        </a:p>
      </dsp:txBody>
      <dsp:txXfrm>
        <a:off x="8791535" y="370410"/>
        <a:ext cx="1158829" cy="920165"/>
      </dsp:txXfrm>
    </dsp:sp>
    <dsp:sp modelId="{E8897365-DBB3-44B6-89AF-CB85655984FC}">
      <dsp:nvSpPr>
        <dsp:cNvPr id="0" name=""/>
        <dsp:cNvSpPr/>
      </dsp:nvSpPr>
      <dsp:spPr>
        <a:xfrm>
          <a:off x="8570806" y="1290576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6087328"/>
            <a:satOff val="-10554"/>
            <a:lumOff val="-106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087328"/>
              <a:satOff val="-10554"/>
              <a:lumOff val="-10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Articles</a:t>
          </a:r>
          <a:endParaRPr lang="en-US" sz="1400" kern="1200" dirty="0"/>
        </a:p>
      </dsp:txBody>
      <dsp:txXfrm>
        <a:off x="8791535" y="1290576"/>
        <a:ext cx="1158829" cy="920165"/>
      </dsp:txXfrm>
    </dsp:sp>
    <dsp:sp modelId="{FA24E447-120F-4DDE-9C7F-236E197E24D5}">
      <dsp:nvSpPr>
        <dsp:cNvPr id="0" name=""/>
        <dsp:cNvSpPr/>
      </dsp:nvSpPr>
      <dsp:spPr>
        <a:xfrm>
          <a:off x="8570806" y="2210741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6522137"/>
            <a:satOff val="-11308"/>
            <a:lumOff val="-113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522137"/>
              <a:satOff val="-11308"/>
              <a:lumOff val="-1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Technology Showcase</a:t>
          </a:r>
          <a:endParaRPr lang="en-US" sz="1400" kern="1200" dirty="0"/>
        </a:p>
      </dsp:txBody>
      <dsp:txXfrm>
        <a:off x="8791535" y="2210741"/>
        <a:ext cx="1158829" cy="920165"/>
      </dsp:txXfrm>
    </dsp:sp>
    <dsp:sp modelId="{986598BB-74F6-4AB2-BC46-6E192A70E121}">
      <dsp:nvSpPr>
        <dsp:cNvPr id="0" name=""/>
        <dsp:cNvSpPr/>
      </dsp:nvSpPr>
      <dsp:spPr>
        <a:xfrm>
          <a:off x="8570806" y="3130907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6956946"/>
            <a:satOff val="-12062"/>
            <a:lumOff val="-121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956946"/>
              <a:satOff val="-12062"/>
              <a:lumOff val="-121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Social Media</a:t>
          </a:r>
          <a:endParaRPr lang="en-US" sz="1400" kern="1200" dirty="0"/>
        </a:p>
      </dsp:txBody>
      <dsp:txXfrm>
        <a:off x="8791535" y="3130907"/>
        <a:ext cx="1158829" cy="920165"/>
      </dsp:txXfrm>
    </dsp:sp>
    <dsp:sp modelId="{03D9D8BA-9131-460E-BBAB-5FED76984EFD}">
      <dsp:nvSpPr>
        <dsp:cNvPr id="0" name=""/>
        <dsp:cNvSpPr/>
      </dsp:nvSpPr>
      <dsp:spPr>
        <a:xfrm>
          <a:off x="8570806" y="4051072"/>
          <a:ext cx="1379558" cy="920165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Awards</a:t>
          </a:r>
          <a:endParaRPr lang="en-US" sz="1400" kern="1200" dirty="0"/>
        </a:p>
      </dsp:txBody>
      <dsp:txXfrm>
        <a:off x="8791535" y="4051072"/>
        <a:ext cx="1158829" cy="920165"/>
      </dsp:txXfrm>
    </dsp:sp>
    <dsp:sp modelId="{FA33CC41-B39A-42E5-9A0F-3C7619A0FB0A}">
      <dsp:nvSpPr>
        <dsp:cNvPr id="0" name=""/>
        <dsp:cNvSpPr/>
      </dsp:nvSpPr>
      <dsp:spPr>
        <a:xfrm>
          <a:off x="7835041" y="2528"/>
          <a:ext cx="919705" cy="919705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Recognition &amp; Marketing</a:t>
          </a:r>
          <a:endParaRPr lang="en-US" sz="1000" kern="1200" dirty="0"/>
        </a:p>
      </dsp:txBody>
      <dsp:txXfrm>
        <a:off x="7969729" y="137216"/>
        <a:ext cx="650329" cy="650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AFB-BA6A-4EAD-8632-EFF9673D5756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3D755-2BB7-4E46-A026-A3354C07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2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3675" y="2599135"/>
            <a:ext cx="9144000" cy="2387600"/>
          </a:xfrm>
          <a:prstGeom prst="rect">
            <a:avLst/>
          </a:prstGeom>
        </p:spPr>
        <p:txBody>
          <a:bodyPr anchor="b"/>
          <a:lstStyle>
            <a:lvl1pPr algn="r">
              <a:defRPr sz="4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3675" y="4986735"/>
            <a:ext cx="9144000" cy="604440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455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1" y="-240918"/>
            <a:ext cx="12355313" cy="1976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1" y="-240918"/>
            <a:ext cx="12355313" cy="19768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8" y="5675431"/>
            <a:ext cx="1626901" cy="9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" y="1130178"/>
            <a:ext cx="11550650" cy="5091160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solidFill>
                  <a:srgbClr val="0688B6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13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" y="1130178"/>
            <a:ext cx="5912206" cy="5091160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solidFill>
                  <a:srgbClr val="0688B6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133800" y="1130178"/>
            <a:ext cx="5801111" cy="5091160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solidFill>
                  <a:srgbClr val="0688B6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9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815136" cy="1381961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48120217"/>
              </p:ext>
            </p:extLst>
          </p:nvPr>
        </p:nvGraphicFramePr>
        <p:xfrm>
          <a:off x="1835842" y="1227430"/>
          <a:ext cx="8181796" cy="5094481"/>
        </p:xfrm>
        <a:graphic>
          <a:graphicData uri="http://schemas.openxmlformats.org/drawingml/2006/table">
            <a:tbl>
              <a:tblPr firstRow="1" firstCol="1" bandRow="1"/>
              <a:tblGrid>
                <a:gridCol w="938894">
                  <a:extLst>
                    <a:ext uri="{9D8B030D-6E8A-4147-A177-3AD203B41FA5}">
                      <a16:colId xmlns:a16="http://schemas.microsoft.com/office/drawing/2014/main" val="2932954129"/>
                    </a:ext>
                  </a:extLst>
                </a:gridCol>
                <a:gridCol w="4667897">
                  <a:extLst>
                    <a:ext uri="{9D8B030D-6E8A-4147-A177-3AD203B41FA5}">
                      <a16:colId xmlns:a16="http://schemas.microsoft.com/office/drawing/2014/main" val="511602394"/>
                    </a:ext>
                  </a:extLst>
                </a:gridCol>
                <a:gridCol w="2575005">
                  <a:extLst>
                    <a:ext uri="{9D8B030D-6E8A-4147-A177-3AD203B41FA5}">
                      <a16:colId xmlns:a16="http://schemas.microsoft.com/office/drawing/2014/main" val="3374404517"/>
                    </a:ext>
                  </a:extLst>
                </a:gridCol>
              </a:tblGrid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2745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Speaker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6087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Convene Meeting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15579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419735"/>
                  </a:ext>
                </a:extLst>
              </a:tr>
              <a:tr h="40477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274004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760212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597345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881883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699409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7301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255333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939695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304744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979672"/>
                  </a:ext>
                </a:extLst>
              </a:tr>
              <a:tr h="37978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00741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5:00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Adjourn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754446"/>
                  </a:ext>
                </a:extLst>
              </a:tr>
            </a:tbl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4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1191812"/>
              </p:ext>
            </p:extLst>
          </p:nvPr>
        </p:nvGraphicFramePr>
        <p:xfrm>
          <a:off x="165538" y="1532083"/>
          <a:ext cx="11274358" cy="484632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5511907">
                  <a:extLst>
                    <a:ext uri="{9D8B030D-6E8A-4147-A177-3AD203B41FA5}">
                      <a16:colId xmlns:a16="http://schemas.microsoft.com/office/drawing/2014/main" val="3455249154"/>
                    </a:ext>
                  </a:extLst>
                </a:gridCol>
                <a:gridCol w="5762451">
                  <a:extLst>
                    <a:ext uri="{9D8B030D-6E8A-4147-A177-3AD203B41FA5}">
                      <a16:colId xmlns:a16="http://schemas.microsoft.com/office/drawing/2014/main" val="372964269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PROJECT INFORMATION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OBJECTIVE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270513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r>
                        <a:rPr lang="en-US" sz="1800" u="sng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Prime/Lead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u="sng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Team Members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 </a:t>
                      </a: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u="sng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Duration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 </a:t>
                      </a:r>
                      <a:endParaRPr lang="en-US" sz="1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Enter</a:t>
                      </a:r>
                      <a:r>
                        <a:rPr lang="en-US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objective here.</a:t>
                      </a:r>
                      <a:endParaRPr lang="en-US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0322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DELIVERABLES/BENEFITS/ROI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FINANCIAL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B5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0552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Program Funds:  $</a:t>
                      </a:r>
                    </a:p>
                    <a:p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Cost</a:t>
                      </a:r>
                      <a:r>
                        <a:rPr lang="en-US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Share:         $</a:t>
                      </a:r>
                      <a:endParaRPr lang="en-US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7513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 userDrawn="1"/>
        </p:nvSpPr>
        <p:spPr>
          <a:xfrm>
            <a:off x="69850" y="1088325"/>
            <a:ext cx="545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Subtitle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135485" y="1046285"/>
            <a:ext cx="128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0/00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21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8" y="5675431"/>
            <a:ext cx="1626901" cy="9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2631" y="6545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0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7" r:id="rId2"/>
    <p:sldLayoutId id="2147483658" r:id="rId3"/>
    <p:sldLayoutId id="2147483660" r:id="rId4"/>
    <p:sldLayoutId id="2147483659" r:id="rId5"/>
    <p:sldLayoutId id="214748365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34055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5759D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Innovation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Pearl Harbor Naval Shipyard &amp; Intermediate Maintenance Facility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3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Newly repurposed 6800 sqft space</a:t>
            </a:r>
          </a:p>
          <a:p>
            <a:pPr lvl="1"/>
            <a:r>
              <a:rPr lang="en-US" dirty="0" smtClean="0"/>
              <a:t>Non-designated</a:t>
            </a:r>
          </a:p>
          <a:p>
            <a:pPr lvl="1"/>
            <a:r>
              <a:rPr lang="en-US" dirty="0" smtClean="0"/>
              <a:t>Office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onference/collaboration room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omputer lab</a:t>
            </a:r>
          </a:p>
          <a:p>
            <a:pPr lvl="1"/>
            <a:r>
              <a:rPr lang="en-US" dirty="0" smtClean="0"/>
              <a:t>Plastic 3D printing room</a:t>
            </a:r>
          </a:p>
          <a:p>
            <a:pPr lvl="1"/>
            <a:r>
              <a:rPr lang="en-US" dirty="0" smtClean="0"/>
              <a:t>Metal 3D printing room</a:t>
            </a:r>
          </a:p>
          <a:p>
            <a:pPr lvl="1"/>
            <a:r>
              <a:rPr lang="en-US" dirty="0" smtClean="0"/>
              <a:t>Machine shop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35991"/>
            <a:ext cx="1079047" cy="1271081"/>
          </a:xfrm>
          <a:prstGeom prst="rect">
            <a:avLst/>
          </a:prstGeom>
        </p:spPr>
      </p:pic>
      <p:sp>
        <p:nvSpPr>
          <p:cNvPr id="10" name="AutoShape 5" descr="No photo ic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325" t="6961" r="5423" b="7402"/>
          <a:stretch/>
        </p:blipFill>
        <p:spPr>
          <a:xfrm>
            <a:off x="5987162" y="2085830"/>
            <a:ext cx="5953125" cy="351472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 rot="1665066">
            <a:off x="10029159" y="4731753"/>
            <a:ext cx="771081" cy="34964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171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Office Space (700 sqft)</a:t>
            </a:r>
          </a:p>
          <a:p>
            <a:pPr lvl="1"/>
            <a:r>
              <a:rPr lang="en-US" dirty="0" smtClean="0"/>
              <a:t>8 workstations</a:t>
            </a:r>
            <a:endParaRPr lang="en-US" dirty="0"/>
          </a:p>
          <a:p>
            <a:pPr lvl="2"/>
            <a:r>
              <a:rPr lang="en-US" dirty="0" smtClean="0"/>
              <a:t>iLAB Manager</a:t>
            </a:r>
          </a:p>
          <a:p>
            <a:pPr lvl="2"/>
            <a:r>
              <a:rPr lang="en-US" dirty="0" smtClean="0"/>
              <a:t>Moonshine Program Manager</a:t>
            </a:r>
          </a:p>
          <a:p>
            <a:pPr lvl="2"/>
            <a:r>
              <a:rPr lang="en-US" dirty="0" smtClean="0"/>
              <a:t>Rotating Engineers (x4)</a:t>
            </a:r>
          </a:p>
          <a:p>
            <a:pPr lvl="2"/>
            <a:r>
              <a:rPr lang="en-US" dirty="0" smtClean="0"/>
              <a:t>IT Specialist</a:t>
            </a:r>
          </a:p>
          <a:p>
            <a:pPr lvl="2"/>
            <a:r>
              <a:rPr lang="en-US" dirty="0" smtClean="0"/>
              <a:t>Innovation Program Analyst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35991"/>
            <a:ext cx="1079047" cy="1271081"/>
          </a:xfrm>
          <a:prstGeom prst="rect">
            <a:avLst/>
          </a:prstGeom>
        </p:spPr>
      </p:pic>
      <p:sp>
        <p:nvSpPr>
          <p:cNvPr id="10" name="AutoShape 5" descr="No photo ic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00700" y="6992752"/>
            <a:ext cx="3867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https://news.usni.org/2019/12/24/bae-systems-shuttering-pearl-harbor-maintenance-operation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1943799"/>
            <a:ext cx="23812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2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Conference/Collaboration Room (1000 sqft)</a:t>
            </a:r>
          </a:p>
          <a:p>
            <a:pPr lvl="1"/>
            <a:r>
              <a:rPr lang="en-US" dirty="0" smtClean="0"/>
              <a:t>Easy visitor access, non-designated space</a:t>
            </a:r>
          </a:p>
          <a:p>
            <a:pPr lvl="1"/>
            <a:r>
              <a:rPr lang="en-US" dirty="0"/>
              <a:t>Modular </a:t>
            </a:r>
            <a:r>
              <a:rPr lang="en-US" dirty="0" smtClean="0"/>
              <a:t>desks</a:t>
            </a:r>
          </a:p>
          <a:p>
            <a:pPr lvl="1"/>
            <a:r>
              <a:rPr lang="en-US" dirty="0" smtClean="0"/>
              <a:t>Future plans</a:t>
            </a:r>
          </a:p>
          <a:p>
            <a:pPr lvl="2"/>
            <a:r>
              <a:rPr lang="en-US" dirty="0" smtClean="0"/>
              <a:t>Sliding partition door</a:t>
            </a:r>
          </a:p>
          <a:p>
            <a:pPr lvl="2"/>
            <a:r>
              <a:rPr lang="en-US" dirty="0" smtClean="0"/>
              <a:t>Video Wall 13’ x 8’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35991"/>
            <a:ext cx="1079047" cy="1271081"/>
          </a:xfrm>
          <a:prstGeom prst="rect">
            <a:avLst/>
          </a:prstGeom>
        </p:spPr>
      </p:pic>
      <p:sp>
        <p:nvSpPr>
          <p:cNvPr id="10" name="AutoShape 5" descr="No photo ic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00700" y="6992752"/>
            <a:ext cx="3867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https://news.usni.org/2019/12/24/bae-systems-shuttering-pearl-harbor-maintenance-operation</a:t>
            </a:r>
          </a:p>
        </p:txBody>
      </p:sp>
      <p:pic>
        <p:nvPicPr>
          <p:cNvPr id="5123" name="Picture 3" descr="California opens Innovation Lab -- GCN"/>
          <p:cNvPicPr>
            <a:picLocks noChangeAspect="1" noChangeArrowheads="1"/>
          </p:cNvPicPr>
          <p:nvPr/>
        </p:nvPicPr>
        <p:blipFill>
          <a:blip r:embed="rId3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67" y="2427534"/>
            <a:ext cx="7584950" cy="364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64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Lab (500 sqft)</a:t>
            </a:r>
          </a:p>
          <a:p>
            <a:pPr lvl="1"/>
            <a:r>
              <a:rPr lang="en-US" dirty="0" smtClean="0"/>
              <a:t>8 workstations</a:t>
            </a:r>
          </a:p>
          <a:p>
            <a:pPr lvl="2"/>
            <a:r>
              <a:rPr lang="en-US" dirty="0" smtClean="0"/>
              <a:t>CAD, FEA, Circuit Design, MATLAB</a:t>
            </a:r>
          </a:p>
          <a:p>
            <a:pPr lvl="1"/>
            <a:r>
              <a:rPr lang="en-US" dirty="0" smtClean="0"/>
              <a:t>Electronics Lab equipment</a:t>
            </a:r>
          </a:p>
          <a:p>
            <a:pPr lvl="2"/>
            <a:r>
              <a:rPr lang="en-US" dirty="0" smtClean="0"/>
              <a:t>Power Supplies</a:t>
            </a:r>
          </a:p>
          <a:p>
            <a:pPr lvl="2"/>
            <a:r>
              <a:rPr lang="en-US" dirty="0" smtClean="0"/>
              <a:t>Digital Oscilloscopes</a:t>
            </a:r>
          </a:p>
          <a:p>
            <a:pPr lvl="2"/>
            <a:r>
              <a:rPr lang="en-US" dirty="0" smtClean="0"/>
              <a:t>Waveform Function-Generators</a:t>
            </a:r>
          </a:p>
          <a:p>
            <a:pPr lvl="2"/>
            <a:r>
              <a:rPr lang="en-US" dirty="0" smtClean="0"/>
              <a:t>Soldering Stations</a:t>
            </a:r>
          </a:p>
          <a:p>
            <a:pPr lvl="2"/>
            <a:r>
              <a:rPr lang="en-US" dirty="0" smtClean="0"/>
              <a:t>Laser cutter/etcher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35991"/>
            <a:ext cx="1079047" cy="1271081"/>
          </a:xfrm>
          <a:prstGeom prst="rect">
            <a:avLst/>
          </a:prstGeom>
        </p:spPr>
      </p:pic>
      <p:sp>
        <p:nvSpPr>
          <p:cNvPr id="10" name="AutoShape 5" descr="No photo ic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9" descr="Free Software | 2D and 3D CAD | Solid Ed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7" b="5983"/>
          <a:stretch/>
        </p:blipFill>
        <p:spPr bwMode="auto">
          <a:xfrm>
            <a:off x="7534275" y="3784387"/>
            <a:ext cx="4176968" cy="237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376" y="1524272"/>
            <a:ext cx="1956943" cy="1956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406" y="1640730"/>
            <a:ext cx="2657475" cy="172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375" y="4762355"/>
            <a:ext cx="291465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38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574" r="37793"/>
          <a:stretch/>
        </p:blipFill>
        <p:spPr>
          <a:xfrm>
            <a:off x="3971786" y="3729401"/>
            <a:ext cx="2113801" cy="27951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35991"/>
            <a:ext cx="1079047" cy="1271081"/>
          </a:xfrm>
          <a:prstGeom prst="rect">
            <a:avLst/>
          </a:prstGeom>
        </p:spPr>
      </p:pic>
      <p:sp>
        <p:nvSpPr>
          <p:cNvPr id="10" name="AutoShape 5" descr="No photo ic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5" descr="Replicator Z18 Professional 3D Printer | MakerBo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r="10834"/>
          <a:stretch/>
        </p:blipFill>
        <p:spPr bwMode="auto">
          <a:xfrm>
            <a:off x="10137268" y="1668282"/>
            <a:ext cx="1762011" cy="26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akerBot METHOD X 3D Printer 900-0002A B&amp;H Photo Vide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153" y="4348479"/>
            <a:ext cx="19494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Fortus 450mc 3D Printers for High Performance Materials | Stratasy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" b="4390"/>
          <a:stretch/>
        </p:blipFill>
        <p:spPr bwMode="auto">
          <a:xfrm>
            <a:off x="6099491" y="1510829"/>
            <a:ext cx="3953098" cy="49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Plastic 3D Printing Room (300 sqft)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 Stratasys Fortus 450mc</a:t>
            </a:r>
          </a:p>
          <a:p>
            <a:pPr lvl="2"/>
            <a:r>
              <a:rPr lang="en-US" dirty="0" smtClean="0"/>
              <a:t>ASA, ABS, ULTEM, Nylon 12CF</a:t>
            </a:r>
          </a:p>
          <a:p>
            <a:pPr lvl="1"/>
            <a:r>
              <a:rPr lang="en-US" dirty="0" smtClean="0"/>
              <a:t>2 Makerbot Replicator Z18</a:t>
            </a:r>
          </a:p>
          <a:p>
            <a:pPr lvl="2"/>
            <a:r>
              <a:rPr lang="en-US" dirty="0" smtClean="0"/>
              <a:t>PLA</a:t>
            </a:r>
          </a:p>
          <a:p>
            <a:pPr lvl="1"/>
            <a:r>
              <a:rPr lang="en-US" dirty="0" smtClean="0"/>
              <a:t>5 Makerbot Method X</a:t>
            </a:r>
          </a:p>
          <a:p>
            <a:pPr lvl="2"/>
            <a:r>
              <a:rPr lang="en-US" dirty="0" smtClean="0"/>
              <a:t>ABS</a:t>
            </a:r>
          </a:p>
          <a:p>
            <a:pPr lvl="1"/>
            <a:r>
              <a:rPr lang="en-US" dirty="0" smtClean="0"/>
              <a:t>Ultrasonic Cleaner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t="20551" b="23824"/>
          <a:stretch/>
        </p:blipFill>
        <p:spPr>
          <a:xfrm>
            <a:off x="17037910" y="4488011"/>
            <a:ext cx="1314913" cy="384577"/>
          </a:xfrm>
          <a:prstGeom prst="rect">
            <a:avLst/>
          </a:prstGeom>
        </p:spPr>
      </p:pic>
      <p:pic>
        <p:nvPicPr>
          <p:cNvPr id="8194" name="Picture 2" descr="For Our Sponsors — ProductTank NY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4" b="25496"/>
          <a:stretch>
            <a:fillRect/>
          </a:stretch>
        </p:blipFill>
        <p:spPr bwMode="auto">
          <a:xfrm>
            <a:off x="9903656" y="1157671"/>
            <a:ext cx="1856233" cy="39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t="20551" b="23824"/>
          <a:stretch/>
        </p:blipFill>
        <p:spPr>
          <a:xfrm>
            <a:off x="6810374" y="702209"/>
            <a:ext cx="2371281" cy="6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25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35991"/>
            <a:ext cx="1079047" cy="1271081"/>
          </a:xfrm>
          <a:prstGeom prst="rect">
            <a:avLst/>
          </a:prstGeom>
        </p:spPr>
      </p:pic>
      <p:sp>
        <p:nvSpPr>
          <p:cNvPr id="10" name="AutoShape 5" descr="No photo ic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Metal 3D Printing Room (300 sqft)</a:t>
            </a:r>
          </a:p>
          <a:p>
            <a:pPr lvl="1"/>
            <a:r>
              <a:rPr lang="en-US" dirty="0" smtClean="0"/>
              <a:t>Markforged Metal X System</a:t>
            </a:r>
          </a:p>
          <a:p>
            <a:pPr lvl="2"/>
            <a:r>
              <a:rPr lang="en-US" dirty="0" smtClean="0"/>
              <a:t>2 Gen 2 Printers</a:t>
            </a:r>
          </a:p>
          <a:p>
            <a:pPr lvl="3"/>
            <a:r>
              <a:rPr lang="en-US" dirty="0"/>
              <a:t>11.8” x 8.7” x 7.1</a:t>
            </a:r>
            <a:r>
              <a:rPr lang="en-US" dirty="0" smtClean="0"/>
              <a:t>” Build Volume</a:t>
            </a:r>
          </a:p>
          <a:p>
            <a:pPr lvl="3"/>
            <a:r>
              <a:rPr lang="en-US" dirty="0" smtClean="0"/>
              <a:t>17-4 PH, </a:t>
            </a:r>
            <a:r>
              <a:rPr lang="en-US" dirty="0"/>
              <a:t>Tool steel (H13, A2, D2), Inconel 625, </a:t>
            </a:r>
            <a:r>
              <a:rPr lang="en-US" dirty="0" smtClean="0"/>
              <a:t>Copper</a:t>
            </a:r>
          </a:p>
          <a:p>
            <a:pPr lvl="3"/>
            <a:r>
              <a:rPr lang="en-US" dirty="0"/>
              <a:t>~0.002” </a:t>
            </a:r>
            <a:r>
              <a:rPr lang="en-US" dirty="0" smtClean="0"/>
              <a:t>Resolution</a:t>
            </a:r>
          </a:p>
          <a:p>
            <a:pPr lvl="2"/>
            <a:r>
              <a:rPr lang="en-US" dirty="0" smtClean="0"/>
              <a:t>Wash-1</a:t>
            </a:r>
          </a:p>
          <a:p>
            <a:pPr lvl="2"/>
            <a:r>
              <a:rPr lang="en-US" dirty="0" smtClean="0"/>
              <a:t>Sinter-2</a:t>
            </a:r>
          </a:p>
        </p:txBody>
      </p:sp>
      <p:pic>
        <p:nvPicPr>
          <p:cNvPr id="22" name="Picture 2" descr="https://i2.wp.com/3dadept.com/wp-content/uploads/2019/08/wf-h8771z9w-19-2.png?resize=696%2C428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37" y="3139102"/>
            <a:ext cx="5505242" cy="33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ircraft Bracket Forming Tool | Additive Manufacturing Tre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t="23338"/>
          <a:stretch/>
        </p:blipFill>
        <p:spPr bwMode="auto">
          <a:xfrm>
            <a:off x="3928452" y="5683339"/>
            <a:ext cx="1669571" cy="33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Aircraft Bracket Forming Tool | Additive Manufacturing Tren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77"/>
          <a:stretch/>
        </p:blipFill>
        <p:spPr bwMode="auto">
          <a:xfrm>
            <a:off x="3928452" y="3725530"/>
            <a:ext cx="1773847" cy="195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713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35991"/>
            <a:ext cx="1079047" cy="1271081"/>
          </a:xfrm>
          <a:prstGeom prst="rect">
            <a:avLst/>
          </a:prstGeom>
        </p:spPr>
      </p:pic>
      <p:sp>
        <p:nvSpPr>
          <p:cNvPr id="10" name="AutoShape 5" descr="No photo ic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Metal 3D Printing Room (300 sqft)</a:t>
            </a:r>
          </a:p>
          <a:p>
            <a:pPr lvl="1"/>
            <a:r>
              <a:rPr lang="en-US" dirty="0" smtClean="0"/>
              <a:t>Markforged Metal X System</a:t>
            </a:r>
          </a:p>
        </p:txBody>
      </p:sp>
      <p:pic>
        <p:nvPicPr>
          <p:cNvPr id="17" name="Picture 8" descr="Cutting edge: Okinawa Marines say new metal 3D printer 'opens up a whole  new world' - Pacific - Strip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9" y="2381876"/>
            <a:ext cx="3009900" cy="200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www.awp1.com/wp-content/uploads/2018/07/Wash-1-Usage-Smal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9" t="34948" r="13631"/>
          <a:stretch/>
        </p:blipFill>
        <p:spPr bwMode="auto">
          <a:xfrm>
            <a:off x="5109153" y="4009225"/>
            <a:ext cx="2988324" cy="22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 Machine Shop Poised for Additive Production | Modern Machine Sho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3"/>
          <a:stretch/>
        </p:blipFill>
        <p:spPr bwMode="auto">
          <a:xfrm>
            <a:off x="1390452" y="4318848"/>
            <a:ext cx="3039476" cy="197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5594" r="6821"/>
          <a:stretch/>
        </p:blipFill>
        <p:spPr>
          <a:xfrm>
            <a:off x="8073327" y="615312"/>
            <a:ext cx="3458223" cy="2671775"/>
          </a:xfrm>
          <a:prstGeom prst="rect">
            <a:avLst/>
          </a:prstGeom>
        </p:spPr>
      </p:pic>
      <p:pic>
        <p:nvPicPr>
          <p:cNvPr id="21" name="Picture 2" descr="The Markforged Metal Additive Manufacturing Proc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08" y="2123478"/>
            <a:ext cx="2861604" cy="18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3D Printing Unicorns, Part 3: Desktop Metal - 3DPrint.com | The Voice of 3D  Printing / Additive Manufacturi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6051" r="9433" b="734"/>
          <a:stretch/>
        </p:blipFill>
        <p:spPr bwMode="auto">
          <a:xfrm>
            <a:off x="8776703" y="3985454"/>
            <a:ext cx="3218122" cy="24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588934" y="5097926"/>
            <a:ext cx="520219" cy="4199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 rot="18342914">
            <a:off x="7732057" y="3441709"/>
            <a:ext cx="520219" cy="4199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ight Arrow 26"/>
          <p:cNvSpPr/>
          <p:nvPr/>
        </p:nvSpPr>
        <p:spPr>
          <a:xfrm rot="3925196">
            <a:off x="9905409" y="3451593"/>
            <a:ext cx="520219" cy="4199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10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0000" r="8286"/>
          <a:stretch/>
        </p:blipFill>
        <p:spPr>
          <a:xfrm>
            <a:off x="8488621" y="2199946"/>
            <a:ext cx="3489683" cy="4172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000" r="5571" b="2355"/>
          <a:stretch/>
        </p:blipFill>
        <p:spPr>
          <a:xfrm>
            <a:off x="5484549" y="417332"/>
            <a:ext cx="3983301" cy="34297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35991"/>
            <a:ext cx="1079047" cy="1271081"/>
          </a:xfrm>
          <a:prstGeom prst="rect">
            <a:avLst/>
          </a:prstGeom>
        </p:spPr>
      </p:pic>
      <p:sp>
        <p:nvSpPr>
          <p:cNvPr id="10" name="AutoShape 5" descr="No photo ic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00700" y="6992752"/>
            <a:ext cx="3867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https://news.usni.org/2019/12/24/bae-systems-shuttering-pearl-harbor-maintenance-operation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Machine Shop (2100 sqft)</a:t>
            </a:r>
          </a:p>
          <a:p>
            <a:pPr lvl="1"/>
            <a:r>
              <a:rPr lang="en-US" dirty="0" smtClean="0"/>
              <a:t>ProtoTRAK CNC Bed Mill</a:t>
            </a:r>
          </a:p>
          <a:p>
            <a:pPr lvl="2"/>
            <a:r>
              <a:rPr lang="en-US" dirty="0" smtClean="0"/>
              <a:t>DPM RX2</a:t>
            </a:r>
          </a:p>
          <a:p>
            <a:pPr lvl="1"/>
            <a:r>
              <a:rPr lang="en-US" dirty="0" smtClean="0"/>
              <a:t>ProtoTRAK CNC Lathe</a:t>
            </a:r>
          </a:p>
          <a:p>
            <a:pPr lvl="2"/>
            <a:r>
              <a:rPr lang="en-US" dirty="0" smtClean="0"/>
              <a:t>TRL 1630RX</a:t>
            </a:r>
          </a:p>
          <a:p>
            <a:pPr lvl="1"/>
            <a:r>
              <a:rPr lang="en-US" dirty="0" smtClean="0"/>
              <a:t>Drill press</a:t>
            </a:r>
          </a:p>
          <a:p>
            <a:pPr lvl="1"/>
            <a:r>
              <a:rPr lang="en-US" dirty="0" smtClean="0"/>
              <a:t>TIG Welder</a:t>
            </a:r>
          </a:p>
          <a:p>
            <a:pPr lvl="1"/>
            <a:r>
              <a:rPr lang="en-US" dirty="0" smtClean="0"/>
              <a:t>Assortment of hand and power tools</a:t>
            </a:r>
          </a:p>
          <a:p>
            <a:pPr lvl="1"/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0403" r="22897"/>
          <a:stretch/>
        </p:blipFill>
        <p:spPr>
          <a:xfrm>
            <a:off x="7059871" y="3950161"/>
            <a:ext cx="1219200" cy="2610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563" y="4902869"/>
            <a:ext cx="1051364" cy="16216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542" y="4798924"/>
            <a:ext cx="2363693" cy="17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35991"/>
            <a:ext cx="1079047" cy="1271081"/>
          </a:xfrm>
          <a:prstGeom prst="rect">
            <a:avLst/>
          </a:prstGeom>
        </p:spPr>
      </p:pic>
      <p:sp>
        <p:nvSpPr>
          <p:cNvPr id="10" name="AutoShape 5" descr="No photo ic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-207749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00700" y="6992752"/>
            <a:ext cx="3867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https://news.usni.org/2019/12/24/bae-systems-shuttering-pearl-harbor-maintenance-operation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850" y="1130178"/>
            <a:ext cx="11791950" cy="5091160"/>
          </a:xfrm>
        </p:spPr>
        <p:txBody>
          <a:bodyPr>
            <a:normAutofit/>
          </a:bodyPr>
          <a:lstStyle/>
          <a:p>
            <a:r>
              <a:rPr lang="en-US" dirty="0" smtClean="0"/>
              <a:t>Educational Partnership Agreements with University of Hawai`i</a:t>
            </a:r>
          </a:p>
          <a:p>
            <a:pPr lvl="2"/>
            <a:r>
              <a:rPr lang="en-US" dirty="0" smtClean="0"/>
              <a:t>Internships</a:t>
            </a:r>
          </a:p>
          <a:p>
            <a:pPr lvl="2"/>
            <a:r>
              <a:rPr lang="en-US" dirty="0" smtClean="0"/>
              <a:t>Senior Design Project</a:t>
            </a:r>
          </a:p>
          <a:p>
            <a:pPr lvl="2"/>
            <a:r>
              <a:rPr lang="en-US" dirty="0" smtClean="0"/>
              <a:t>Hacking for Defense</a:t>
            </a:r>
          </a:p>
          <a:p>
            <a:pPr lvl="2"/>
            <a:r>
              <a:rPr lang="en-US" dirty="0" smtClean="0"/>
              <a:t>Metal X Loan</a:t>
            </a:r>
          </a:p>
          <a:p>
            <a:pPr lvl="1"/>
            <a:endParaRPr lang="en-US" dirty="0" smtClean="0"/>
          </a:p>
        </p:txBody>
      </p:sp>
      <p:pic>
        <p:nvPicPr>
          <p:cNvPr id="12290" name="Picture 2" descr="University of Hawai'i College of Enginee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17"/>
          <a:stretch>
            <a:fillRect/>
          </a:stretch>
        </p:blipFill>
        <p:spPr bwMode="auto">
          <a:xfrm>
            <a:off x="7766369" y="3519392"/>
            <a:ext cx="2346276" cy="247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85" y="3519392"/>
            <a:ext cx="2573637" cy="2573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97" y="3710939"/>
            <a:ext cx="2190541" cy="21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5368116"/>
            <a:ext cx="1079047" cy="127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849" y="1130177"/>
            <a:ext cx="6828641" cy="520801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Shipyard Innovation programs established in 2019 with the issuance of the NAVSEAINST 9000.2</a:t>
            </a:r>
          </a:p>
          <a:p>
            <a:r>
              <a:rPr lang="en-US" sz="2400" dirty="0" smtClean="0"/>
              <a:t>Designates key positions:</a:t>
            </a:r>
          </a:p>
          <a:p>
            <a:pPr marL="457200" lvl="1" indent="0">
              <a:buNone/>
            </a:pPr>
            <a:r>
              <a:rPr lang="en-US" sz="2400" dirty="0" smtClean="0"/>
              <a:t>Innovation Program Manager (IPM)</a:t>
            </a:r>
          </a:p>
          <a:p>
            <a:pPr marL="457200" lvl="1" indent="0">
              <a:buNone/>
            </a:pPr>
            <a:r>
              <a:rPr lang="en-US" sz="2400" dirty="0" smtClean="0"/>
              <a:t>Technical Insertion Manager (TIM)</a:t>
            </a:r>
          </a:p>
          <a:p>
            <a:pPr marL="457200" lvl="1" indent="0">
              <a:buNone/>
            </a:pPr>
            <a:r>
              <a:rPr lang="en-US" sz="2400" dirty="0" smtClean="0"/>
              <a:t>Lean Program Manager (LPM)</a:t>
            </a:r>
          </a:p>
          <a:p>
            <a:r>
              <a:rPr lang="en-US" sz="2400" dirty="0" smtClean="0"/>
              <a:t>Led by NAVSEA 04T2</a:t>
            </a:r>
          </a:p>
          <a:p>
            <a:r>
              <a:rPr lang="en-US" sz="2400" dirty="0" smtClean="0"/>
              <a:t>Goal: To improve the delivery of ships and submarines back to the fleet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491" y="463826"/>
            <a:ext cx="4928280" cy="58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7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640052"/>
              </p:ext>
            </p:extLst>
          </p:nvPr>
        </p:nvGraphicFramePr>
        <p:xfrm>
          <a:off x="1333835" y="1042587"/>
          <a:ext cx="8028796" cy="519253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4014398">
                  <a:extLst>
                    <a:ext uri="{9D8B030D-6E8A-4147-A177-3AD203B41FA5}">
                      <a16:colId xmlns:a16="http://schemas.microsoft.com/office/drawing/2014/main" val="3844509558"/>
                    </a:ext>
                  </a:extLst>
                </a:gridCol>
                <a:gridCol w="4014398">
                  <a:extLst>
                    <a:ext uri="{9D8B030D-6E8A-4147-A177-3AD203B41FA5}">
                      <a16:colId xmlns:a16="http://schemas.microsoft.com/office/drawing/2014/main" val="2451585068"/>
                    </a:ext>
                  </a:extLst>
                </a:gridCol>
              </a:tblGrid>
              <a:tr h="245133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432375"/>
                  </a:ext>
                </a:extLst>
              </a:tr>
              <a:tr h="27412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8708297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626574" y="1069158"/>
            <a:ext cx="34737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Process Improvement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94602" y="1042587"/>
            <a:ext cx="34737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Rapid Prototyping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3294" y="3510278"/>
            <a:ext cx="39802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New &amp; Emerging Technology</a:t>
            </a:r>
            <a:endParaRPr lang="en-US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27650" y="3518023"/>
            <a:ext cx="40485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Information Technology Solutions</a:t>
            </a:r>
            <a:endParaRPr lang="en-US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4164" y="1621325"/>
            <a:ext cx="3149600" cy="57964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Lean Six Sigma </a:t>
            </a:r>
          </a:p>
          <a:p>
            <a:pPr marL="171450" indent="-171450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Strategic Planning Sessions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7699" y="1538863"/>
            <a:ext cx="3149600" cy="88229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Moonshine Program</a:t>
            </a:r>
          </a:p>
          <a:p>
            <a:pPr marL="171450" indent="-171450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Innovation LAB (</a:t>
            </a:r>
            <a:r>
              <a:rPr lang="en-US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iLAB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171450" indent="-171450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4164" y="4458509"/>
            <a:ext cx="3579958" cy="85664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Commercial Off The Shelf (COTS) solutions</a:t>
            </a:r>
          </a:p>
          <a:p>
            <a:pPr marL="171450" indent="-171450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RDT&amp;E projects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5635" y="4395187"/>
            <a:ext cx="3392696" cy="115929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Mobile Workforce Environment</a:t>
            </a:r>
          </a:p>
          <a:p>
            <a:pPr marL="171450" indent="-171450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Local and headquarters initiatives</a:t>
            </a:r>
          </a:p>
          <a:p>
            <a:pPr marL="171450" indent="-171450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endParaRPr lang="en-US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gray">
          <a:xfrm>
            <a:off x="3339824" y="2480166"/>
            <a:ext cx="3975652" cy="827753"/>
          </a:xfrm>
          <a:prstGeom prst="rect">
            <a:avLst/>
          </a:prstGeom>
          <a:solidFill>
            <a:schemeClr val="bg1">
              <a:alpha val="69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 algn="ctr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Within our control to change</a:t>
            </a:r>
          </a:p>
          <a:p>
            <a:pPr marL="171450" indent="-171450" algn="ctr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Utilizes existing capabilities </a:t>
            </a:r>
          </a:p>
          <a:p>
            <a:pPr marL="171450" indent="-171450" algn="ctr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Quicker implementation</a:t>
            </a:r>
          </a:p>
        </p:txBody>
      </p:sp>
      <p:sp>
        <p:nvSpPr>
          <p:cNvPr id="16" name="Rectangle 15"/>
          <p:cNvSpPr/>
          <p:nvPr/>
        </p:nvSpPr>
        <p:spPr bwMode="gray">
          <a:xfrm>
            <a:off x="3339824" y="5274912"/>
            <a:ext cx="3975652" cy="843497"/>
          </a:xfrm>
          <a:prstGeom prst="rect">
            <a:avLst/>
          </a:prstGeom>
          <a:solidFill>
            <a:schemeClr val="bg1">
              <a:alpha val="69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 algn="ctr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Usually requires outside capabilities</a:t>
            </a:r>
          </a:p>
          <a:p>
            <a:pPr marL="171450" indent="-171450" algn="ctr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Longer implementation</a:t>
            </a:r>
          </a:p>
          <a:p>
            <a:pPr marL="171450" indent="-171450" algn="ctr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Larger investment </a:t>
            </a:r>
          </a:p>
        </p:txBody>
      </p:sp>
    </p:spTree>
    <p:extLst>
      <p:ext uri="{BB962C8B-B14F-4D97-AF65-F5344CB8AC3E}">
        <p14:creationId xmlns:p14="http://schemas.microsoft.com/office/powerpoint/2010/main" val="36051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33" name="Diagram 32"/>
          <p:cNvGraphicFramePr/>
          <p:nvPr>
            <p:extLst>
              <p:ext uri="{D42A27DB-BD31-4B8C-83A1-F6EECF244321}">
                <p14:modId xmlns:p14="http://schemas.microsoft.com/office/powerpoint/2010/main" val="527570169"/>
              </p:ext>
            </p:extLst>
          </p:nvPr>
        </p:nvGraphicFramePr>
        <p:xfrm>
          <a:off x="2385683" y="10653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4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562393467"/>
              </p:ext>
            </p:extLst>
          </p:nvPr>
        </p:nvGraphicFramePr>
        <p:xfrm>
          <a:off x="352605" y="1173192"/>
          <a:ext cx="10887614" cy="4973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016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Pearl Harbor Naval Shipyard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3675" y="4986734"/>
            <a:ext cx="9144000" cy="1325165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 smtClean="0"/>
              <a:t>Vance Hashimoto</a:t>
            </a:r>
          </a:p>
          <a:p>
            <a:r>
              <a:rPr lang="en-US" sz="2300" dirty="0" smtClean="0"/>
              <a:t>iLAB (Innovation Lab)</a:t>
            </a:r>
          </a:p>
          <a:p>
            <a:r>
              <a:rPr lang="en-US" sz="2300" dirty="0" smtClean="0"/>
              <a:t>Mechanical Engineer</a:t>
            </a:r>
          </a:p>
          <a:p>
            <a:r>
              <a:rPr lang="en-US" sz="2300" dirty="0" smtClean="0"/>
              <a:t>(808) 763-0242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2" y="1495425"/>
            <a:ext cx="2963846" cy="3491310"/>
          </a:xfrm>
          <a:prstGeom prst="rect">
            <a:avLst/>
          </a:prstGeom>
        </p:spPr>
      </p:pic>
      <p:sp>
        <p:nvSpPr>
          <p:cNvPr id="6" name="AutoShape 2" descr="https://us-west-1-02850030-view.menlosecurity.com/c/0/i/aHR0cHM6Ly93d3cuc3RhcmFkdmVydGlzZXIuY29tL3dwLWNvbnRlbnQvdXBsb2Fkcy8yMDE4LzA2L3dlYjFfMjAxODA2MjZfYnJrX3BoczAxLmpwZw~~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924" y="1495425"/>
            <a:ext cx="4772025" cy="2717554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1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</a:p>
          <a:p>
            <a:r>
              <a:rPr lang="en-US" dirty="0" smtClean="0"/>
              <a:t>Virtual Tour</a:t>
            </a:r>
            <a:endParaRPr lang="en-US" dirty="0"/>
          </a:p>
          <a:p>
            <a:pPr lvl="1"/>
            <a:r>
              <a:rPr lang="en-US" dirty="0" smtClean="0"/>
              <a:t>Spaces</a:t>
            </a:r>
          </a:p>
          <a:p>
            <a:pPr lvl="1"/>
            <a:r>
              <a:rPr lang="en-US" dirty="0" smtClean="0"/>
              <a:t>Capabilities</a:t>
            </a:r>
          </a:p>
          <a:p>
            <a:r>
              <a:rPr lang="en-US" dirty="0" smtClean="0"/>
              <a:t>Partnerships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BAE Systems Pearl Harbor shipy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" y="5435991"/>
            <a:ext cx="1079047" cy="1271081"/>
          </a:xfrm>
          <a:prstGeom prst="rect">
            <a:avLst/>
          </a:prstGeom>
        </p:spPr>
      </p:pic>
      <p:sp>
        <p:nvSpPr>
          <p:cNvPr id="9" name="AutoShape 4" descr="data:image/png;base64,iVBORw0KGgoAAAANSUhEUgAAAjgAAAI4CAYAAABndZP2AAAAAXNSR0IArs4c6QAAIABJREFUeF7svQmcnUWV939u397X7PsCIYGQBRJ23FhEVMAFHUSEUcQBFHR0dBxn9J3/jDozr39RBxRcx93BBUcEHEF2QUB22dEQwpJ9T7rTe9/7fr6n7ul+EkmAmITk4Xc/n06n733u81R9q+rUr06dqiqYXiIgAiIgAiIgAiKQMwKFnOVH2REBERABERABERABk8BRJRABERABERABEcgdAQmc3BWpMiQCIiACIiACIiCBozogAiIgAiIgAiKQOwISOLkrUmVIBERABERABERAAkd1QAREQAREQAREIHcEJHByV6TKkAiIgAiIgAiIgASO6oAIiIAIiIAIiEDuCEjg5K5IlSEREAEREAEREAEJHNUBERABERABERCB3BGQwMldkSpDIiACIiACIiACEjiqAyIgAiIgAiIgArkjIIGTuyJVhkRABERABERABCRwVAdEQAREQAREQARyR0ACJ3dFqgyJgAiIgAiIgAhI4KgOiIAIiIAIiIAI5I6ABE7uilQZEgEREAEREAERkMBRHRABERABERABEcgdAQmc3BWpMiQCIiACIiACIiCBozogAiIgAiIgAiKQOwISOLkrUmVIBERABERABERAAkd1QAREQAREQAREIHcEJHByV6TKkAiIgAiIgAiIgASO6oAIiIAIiIAIiEDuCEjg5K5IlSEREAEREAEREAEJHNUBERABERABERCB3BGQwMldkSpDIiACIiACIiACEjiqAyIgAiIgAiIgArkjIIGTuyJVhkRABERABERABCRwVAdEQAREQAREQARyR0ACJ3dFqgyJgAiIgAiIgAhI4KgOiIAIiIAIiIAI5I6ABE7uilQZEgEREAEREAERkMBRHRABERABERABEcgdAQmc3BWpMiQCIiACIiACIiCBozogAiIgAiIgAiKQOwISOLkrUmVIBERABERABERAAkd1QAREQAREQAREIHcEJHByV6TKkAiIgAiIgAiIgASO6oAIiIAIiIAIiEDuCEjg5K5IlSEREAEREAEREAEJHNUBERABERABERCB3BGQwMldkSpDIiACIiACIiACEjiqAyIgAiIgAiIgArkjIIGTuyJVhkRABERABERABCRwVAdEQAREQAREQARyR0ACJ3dFqgyJgAiIgAiIgAhI4KgOiIAIiIAIiIAI5I6ABE7uilQZEgEREAEREAERkMBRHRABERABERABEcgdAQmc3BWpMiQCIiACIiACIiCBozogAiIgAiIgAiKQOwISOLkrUmVIBERABERABERAAkd1QAREQAREQAREIHcEJHByV6TKkAiIgAiIgAiIgASO6oAIiIAIiIAIiEDuCEjg5K5IlSEREAEREAEREAEJHNUBERABERABERCB3BGQwMldkSpDIiACIiACIiACEjiqAyIgAiIgAiIgArkjIIGTuyJVhkRABERABERABCRwVAdEQAREQAREQARyR0ACJ3dFqgyJgAiIgAiIgAhI4KgOiIAIiIAIiIAI5I6ABE7uilQZEgEREAEREAERkMBRHRABERABERABEcgdAQmc3BWpMiQCIiACIiACIiCBozogAiIgAiIgAiKQOwISOLkrUmVIBERABERABERAAkd1QAREQAREQAREIHcEJHByV6TKkAiIgAiIgAiIgASO6oAIiIAIiIAIiEDuCEjg5K5IlSEREAEREAEREAEJHNUBERABERABERCB3BGQwMldkSpDIiACIiACIiACEjiqAyIgAiIgAiIgArkjIIGTuyJVhkRABERABERABCRwVAdEQAREQAREQARyR0ACJ3dFqgyJgAiIgAiIgAhI4KgOiIAIiIAIiIAI5I6ABE7uilQZEgEREAEREAERkMBRHRABERABERABEcgdAQmc3BWpMiQCIiACIiACIiCBozogAiIgAiIgAiKQOwISOLkrUmVIBERABERABERAAkd1QAREQAREQAREIHcEJHByV6TKkAiIgAiIgAiIgASO6oAIiIAIiIAIiEDuCEjg5K5IlSEREAEREAEREAEJHNUBERABERABERCB3BGQwMldkSpDIiACIiACIiACEjiqAyIgAiIgAiIgArkjIIGTuyJVhkRABERABERABCRwVAdEQAREQAREQARyR0ACJ3dFqgyJgAiIgAiIgAhI4KgOiIAIiIAIiIAI5I6ABE7uilQZEgEREAEREAERkMBRHRABERABERABEcgdAQmc3BWpMiQCIiACIiACIiCBozogAiIgAiIgAiKQOwISOLkrUmVIBERABERABERAAkd1QAREQAREQAREIHcEJHByV6TKkAiIgAiIgAiIgASO6oAIiIAIiIAIiEDuCEjg5K5IlSEREAEREAEREAEJHNUBERABERABERCB3BGQwMldkSpDIiACIiACIiACEjiqAyIgAiIgAiIgArkjIIGTuyJVhkRABERABERABCRwVAdEQAREQAREQARyR0ACJ3dFqgyJgAiIgAiIgAhI4KgOiIAIiIAIiIAI5I6ABE7uilQZEgEREAEREAERkMBRHRABERABERABEcgdAQmc3BWpMiQCIiACIiACIiCBozogAiIgAiIgAiKQOwISOLkrUmVIBERABERABERAAkd1QAREQAREQAREIHcEJHByV6TKkAiIgAiIgAiIgASO6oAIiIAIiIAIiEDuCEjg5K5IlSEREAEREAEREAEJHNUBERABERABERCB3BGQwMldkSpDIiACIiACIiACEjiqAyIgAiIgAiIgArkjIIGTuyJVhkRABERABERABCRwVAdEQAREQAREQARyR0ACJ3dFqgyJgAiIgAiIgAhI4KgOiIAIiIAIiIAI5I6ABE7uilQZEgEREAEREAERKMycObMsDCIgAiIgAiIgAiKQJwISOHkqTeVFBERABERABETACUjgqCKIgAiIgAiIgAjkjoAETu6KVBkSAREQAREQARGQwFEdEAEREAEREAERyB0BCZzcFakyJAIiIAIiIAIiIIGjOiACIiACIiACIpA7AhI4uStSZUgEREAEREAEREACR3VABERABERABEQgdwQkcHJXpMqQCIiACIiACIiABI7qgAiIgAiIgAiIQO4ISODkrkiVIREQAREQAREQAQkc1QEREAEREAEREIHcEZDAyV2RKkMiIAIiIAIiIAISOKoDIiACIiACIiACuSMggZO7IlWGREAEREAEREAEJHBUB0RABERABERABHJHQAInd0WqDImACIiACIiACEjgqA6IgAiIgAiIgAjkjoAETu6KVBkSAREQAREQARGQwFEdEAEREAEREAERyB0BCZzcFakyJAIiIAIiIAIiIIGjOiACIiACIiACIpA7AhI4uStSZUgEREAEREAEREACR3VABERABERABEQgdwQkcHJXpMqQCIiACIiACIiABI7qgAiIgAiIgAiIQO4ISODkrkiVIREQAREQAREQAQkc1QEREAEREAEREIHcEZDAyV2RKkMiIAIiIAIiIAISOKoDIiACIiACIiACuSMggZO7IlWGREAEREAEREAEJHBUB0RABERABERABHJHQAInd0WqDImACIiACIiACEjgqA6IgAiIgAiIgAjkjoAETu6KVBkSAREQAREQARGQwFEdEAEREAEREAERyB0BCZzcFakyJAIiIAIiIAIiIIGjOiACIiACIiACIpA7AhI4uStSZUgEREAEREAEREACR3VABERABERABEQgdwQkcHJXpMqQCIiACIiACIiABI7qgAiIgAiIgAiIQO4ISODkrkiVIREQAREQAREQAQkc1QEREAEREAEREIHcEZDAyV2RKkMiIAIiIAIiIAISOKoDIiACIiACIiACuSMggZO7IlWGREAEREAEREAEJHBUB7ZBoJz5rCBSIiACIiACIrDHEJDA2WOKatcktFwumKFrCiWrr6+2gdKA9fX2m1mVFQpVuyYReooIiIAIiIAI/IUEJHD+QoC5+3q5ygYGBqy6pmDnvv99VldXZ9/5zvesfWOHixy9REAEREAERGBPICCBsyeU0i5MY6nEVFTZyuVeu+ALn7dDDjnILr30x3bppT+xrs4eeXF2YVnoUSIgAiIgAttPQAJn+9nl8ptlD7tB4PTbv376n232nFl2+2132Ne+9k3r6e6zQgEBpHicXBa+MiUCIiACOSIggZOjwtwRWQmBY4V++9Sn/tHmzJ1l9917v11yydfdg5OmqSRwdgRr3UMEREAERGDnEZDA2Xls98g7l13hlMwKA/ZPn/wHO/jg+XbnnXfbJRd/zTo39VamqCRw9sjCVaJFQARE4GVEQALnZVTYLySrpVLJClVpiuof/+nvPQbn7rvvtYu/8jXr6uyVB+eFQNQ1IiACIiACLzkBCZyXvAh2rwSUS4TglKyqut8+9rEP2ZGvONJuuvEW+863f2CbOvHgKAZn9yoxpUYEREAEROC5CEjgqF5sRiAJnLIVir123nl/YyeedILdded99oULLrJNm7rNtBeOaowIiIAIiMAeQEACZw8opF2aRN/or2xl67Jzzn2vHXPsUfbgA4/bV7/6Tdu4sVMBxru0MPQwERABERCB7SUggbO95PL6vRA4hW479/1n2ZvffKLdcfs99pUvf902bNykfXDyWu7KlwiIgAjkjIAETs4K9C/OTqlgZWJwin32gfPeZ6997TH20EN/tC9+8SJrb++SB+cvBqwbiIAIiIAI7AoCEji7gvKe9Ixywcolgoz77Mwz3+UxOI8+8if7whcuso0bNikGZ08qS6VVBERABF7GBCRwXjaFnz0ZPJvpLfa0YYrKT9vssbPed4adcOIb7ZGH/2hf/MKXNUX1sqkryqgIiIAI7PkEJHD2/DJ8ATko+QGaxeoq34O4oaHB2NCva1OvFYu1ViqVrVQasKqqsm/wx144xWLR3v3u0+ytbzvRHn30T/b5z11o69d3aBPjF0Bbl4iACIiACLz0BCRwXvoy2AUpKHG6lJXLA1ZbW2vvfOcpNv/A+X6+1MInnjG2tiHupmz91j/QY8WqarNy0U571yl26mlvtfvu/YN9+aJv2QafotqaJ2gXZEOPEAEREAEREIEXSEAC5wWC2rMvY3Mbs1K531pbW+zM95xub3rTifbFL15o1117o1mhaDOm72Ntw5pt9epVtnTJCuvp6bd3vvOv7JRT32yPPPKYffGCr7oHR9vg7Nk1QakXAREQgZcLAQmcl0VJl3zaiSMYDjpovn3kI+fZtGlT7Ne//o3955e+YsOGDbdPfOLjNm3aXvbQQ4/Yz376P/bQQ4/Zqae+zd5+ykm28IlF9v9/7su2bl27PDgvi/qiTIqACIjAnk9AAmfPL8MXkIOSx9yUbcAOP/ww+/jHP2R77TXJHntsgX3w/A/buHHj7LOf/YwLoL6+kt184632gx9caief/CZ7y8lvsGeeXmxfvOASW7VmfSUA+QU8UpeIgAiIgAiIwEtIQALnJYS/6x495ME57LBD7WN//0GbPHm8/fHxJ+wjH/6YjRgx0j71qU9asZol4mb33P0H+973/ttOOPF4O+1dJ9sTTzxpX7rgq7Zy9ToJnF1XaHqSCIiACIjAX0BAAucvgLfnfHVI4BxyyMH29x//sE2ZPM6eXPiMffCDH/bdiT/wgXN9iqq7u9duvulWu+rKa+wNJxxn737PO+zppxfb5/7jQlu5cs02YnC2WG6+58BRSkVABERABHJIQAInh4XqWfL9bAqVmJm0DJzVUkceebj93UfPt8mTJtiSxSvt7LPfb11dXfaWt55kxxz7aluzeo397GeX28MPPm6vO/4Y++v3vMOeeWaxffnCb9ny5SvMCilg+c9fVWbGj14iIAIiIAIi8NITkMB56ctg56SgXBEb7lhJHhx+DxvWZmef8x57/fHH2ZLFK+xjH/tH27BhvR166Hw786wzbOXKVfbdb//QFj252I47/mh771mn2ZLFy+yiC79pS5Ys34bAqQiqnZMb3VUEREAEREAEXhQBCZwXhWsPungLgcNGf1VV5svE33HqW+2o17zK7rj9bvvqV79lVVUFO+zwg+ycc8+yJYuX2He/+yNb9OSzdtxxR9v7zj7Dli9baV+44BJbsgQPztYYaH+cPah2KKkiIAIikHsCEjh5LeItBE5/f7/V1BStqbnRTjnlLb4Pzu2/u9MuuOBCq64u2rz5c+3DHznPVq1abRd/+eu2aNFiO+aYV9m7zzzVV1F98+s/tCXLVvpqLF78rkIxVf7P8Q5MgeklAiIgAiIgArsDAQmc3aEUdkYathA47FSMCGlsbLC3vf0ke/ObT7I7br/L/vNLF1uxWLB58w+wc859r61evcb+65vfs6cWLbajjn6lnfU3p9uyZSvsqxd/155dvMxjeZLI4afgIoe/C1I3O6MUdU8REAEREIHtJCCBs53gdvuv/ZnAQYSUrb6+1k5+20n2ljefZHfffb8follTU20zZ063D5x/tm3csNG++Y3v2rPPLrfjXne0nfrOt9jaNes9Buepp5626toqP+4BQVNTXeNTVr29vdbZ2WMFn7+SG2e3rxtKoAiIgAi8DAhI4OS1kH0VVegNgoyTwGloqLOTTz7R3vKWN7nAueDzaYrqoIMPsL85+0xbt269fe+7P7JXv/IYO3D+bBs7bpitW7PB/uu/fmR33X2XzZ4z084443SbMHGC1dbUWE9vr/38sv+xq399nXkcswROXmuU8iUCIiACexQBCZw9qrheTGLTlFR6sUy8ZFXFKqupqfEjGE477VT7/e1327//++f9oM35BxGDc75t6ui0Cy+82I444nA77rhjrLm5yTZsaLdL//tndu21N9js2fvbW08+ycaOG+mHd5YGqux/f/Ubu+GG31raJEcenBdTSrpWBERABERg5xCQwNk5XHeDu0acTEqKn0VVqLKa2mp7+9vfZO845W322KML7J//+TO+igrPzHnnn23dXb12ySVfsyOOOMwOP/xQa2pqskKhaN///o/stzffbrNm7e8xPBMnjbGBgT4rWI1dddU1ds01N1Q8OLtB1pUEERABERCBlz0BCZxcV4Ehb0oKDC74dNTb3naCvelNb/CzqD73f7/oU1ezZ8+0s899rwucb33r23booYfYscceZQMDJauurrUf/uC/7eabb7NJEyfYR//+QzZl6nhfdt7V2Wc/+P6P7drrbrbKAqtcE1XmREAEREAE9gwCEjh7RjltVyrL5cLg6qZY3o235pR3vNlOPvkke+jBR+0//v0CX949e85+9sEPvd82dXTZV7/6DTv00IPsqKNebfX1DVZbW2/f+c737Pprb7a2Ya32wQ+da3tPm+gbBHZ39duVV1xtd911f2WKaruSqi+JgAiIgAiIwA4lIIGzQ3HufjdjaoqfYrFonCfO65RT3mxnnH6qe3D+8RP/bNXVVe7B+ejHPmS9vSX7zy9d6MvGX/OaV1lzc7PV1NTbd779Pbv+uhA459g+06daZ2eHberosZ/+5Bd2zz0PWKGquPsBUIpEQAREQARelgQkcHJZ7GUPAOZoBtwzdXV1g3vVIHbe+IbX2lnvO9MP2/zYR//RPTj7z5phH/zguVYs1tqXL7rY9pu5r73udcdadXWNNTU123e/8wO74frfWnNLs53/wbNt+oyp1t6+wTo7++ynP/kfu//+h62qqjqXNJUpERABERCBPY+ABM6eV2YvIMVlK5X7rKGhxj784Y/Y3APmsPWwberssltvvcU2dWy0t771Lfbkwmfts5/5v76Kat/99rG/Ofs9VltT7zE4++03w4455igPMm5pabNvf/t79purb3CB86G/Pdf2nzXd1q1bY5s6WCb+S3lwXkCp6BIREAEREIFdR0ACZ9ex3iVPwkNDvE2xWOWb+v2ff/6UzZo106eoenq67frrr7fFi5+yvz7jDFu2bLV99COfYBG5zZy5j537/vdZQ0OjfeUrl9j06XvbG094vY0eNdpPCf/RD39sl//if62hscHe/4GzbMa+e/kqqu6uAbv8F1fZbbffJQ/OLilhPUQEREAEROCFEJDAeSGU9pBrIpCY5PJ/jlUoVCWxw2v27FnW0tJszS31dsa7TrNnn1lu//qv/+H75EybNtk+/HfnW011rV188SU2ZeokO+GEN1hTU6M1NbZWPDg3WVNzk33gvPfZzP33sY6OjT5F9T+XXWF33nWfFYs1ewgpJVMEREAERCDvBCRwclTCcSZUfX291dXXWn9/n3W0d/gycMKLDzhgtjU01ltLc72dffbZtmLZGvu7v/u4EyAG5/zzz7bGphb70hf/0yZMGGcnnvRGF0S1NY126X//xH796+utqbHRzv3AWTb3gJlJ4Gzqs8svv8p+97s75cHJUV1SVkRABERgTycggbOnl2Am/QMDA74sfNy4cb7Mu7auxm64/ibfibhU6vel4KyOGtbWaK94xStszaqN9olPfMomT55srzv+aDv00HlWrK6ziy78io0aPcLe9ra3+LlTzU1t9oPv/8iu/vX1HrD8/vPeZwccONM2btxgnZt67aorr7Hb77jbp7L0EgEREAEREIHdgYAEzu5QCjsoDQgcTvfeb7997e1vf6stXbbE/ufnV1j7xk1mhbJ7Xd51+ik2adJYGzlihHVu6rdzzj7P5syZY3/97nfa6DHDbGDA7L++9V0r24C94Q3H2+jRo62mut4uvfSndtUV11h1TbV98EPn2IHz9reOjnYXOFdeebXdcsvvfadkvURABERABERgdyAggbM7lMIOSgMBxpw11dBQb+94x9utp7fbLvvZ5dbTTSxOwWbN3sfOOOMUmzxlnLW1ttpAf5V98PyP2tSpU+zMs0534dPTM2A//MGl1tfXbUcd/RpfRdXWOtx+fOnP7Fe/utbvf865Z7pYIsiYfXB+efn/2q23/t6qilomvoOKUrcRAREQARH4CwlI4PyFAF/ar8dhmtkjGUqGJ+fAA2fZxvYNtvjZVVYuFX1fnP1nT7N3vutkmzB+tDU2NFpDQ6t94uP/x4YNa7P3nHmaDR/RanV1TS5w8OAcd9yxHmTc2pIEDkKmtq7Wz6w6+JC5PkXFUQ2/+MVVdustd2xD4OgAzpe2nujpIiACey6BsPPkQLb0xZSjBM6LobVbXUul58RwXkWzUjEdy1Dut31n7GWvePXhdvvv77THHl1oVYVaK1nJZs/ex05719tsyuRJ1tzQZF1d3fYv/9+/egzOO079Kxs7dqx1dnbZz3/+c2toaLATTnijjR8/wfr7++3SS39sP/nxz3yl1N/+7YdsztzZ1t3VbV1dnXbVr35tN9x0s5WJwSkT0Fy2qkKVn03l51OVa71hFqpYwj5gxWLBBgbS2Vi8OD5CLxEQAREQgSECaSUs9pENW5O9LA2Ynw3Y34/tJyRhSPRwPT+EKfi79AeVFbXx/5cbXwmcPbbEtxA4nDvFYZpVJZs3f46d9KYT7PIrr7T77n3EBgYKVlNTtEMOnWvvOPUtNmL4cKurrrXq6mq78MILbcqUKXb88ce7wKFx3HDDDS5w9tprLz+qYfjw4XbNNdfY1Vdf40HHp576ThdFLEPv7u623912m9173wN+FhWHczJVxgqu+H9fb8F6+9gzp8MGSv3uYervMytW1fAVX6aulwiIgAiIQFbgpP8jcPCoY3sZzHZ19lYETNrzrKJjKu9Vuf2NXeVfrsImKErg7LEtyl0jlR88N0kk1BYLdvAh8+yNJ77Brr/hJluw4CmrqamzUaNG2GGHzbf9Z0+3CePG2cjho9xz8thjj9natWtt2rRpNmrUKN8QcN26dbZ+/XpvUAgZlp3z94oVy70xMaVVVVW02toaf2xPb4919/ZbocB5V+nV3dWV3u/utc5NnbZxY7ufXbVq1Wpb8Kcn7b77HrLeHkYmjDQkcPbYaqiEi4AI7BQCvq8ZHpli2Vpam+y1xx5jpXLBfnP1tdbX1+9enfB+h9eGGMmenj7r70/enNgb7eUqdCRwdkrV3DU3TZU3uS/Zy++g+fPsyCMOtalTJtvoMaPtjjvvso6OTmtpbrUZM2bYpMnjfJqouanJhrcNc28NYiYaB+IGr040DDwtLAvncx8lFEr+e+hkct4vpO/7OVTp9HJWUw0MIHiSi7RUxp3KgZ/VPvp48MFH7YLPXWSLFi2xcoERiATOrqkxeooIiMCeQsDtbKlko0YPt2OOebWHEdTXN9jvf3+XDfQnTzkDxN7eXuvp7rZSKQme1WvW2XXX3WTr12+oeHVeviEAEjh7Sm1/jnQmgT/gCv8Nrz/Wzjv/XBs7apRfiabYsHGjlSpzsgQVs8jJtUixymNk+vr60rEOCJiqQoqbqczdMhIol0o2UDmNvKpQsGJ1aigIFxpX/EYY0dZQP2neuOSNrqO93Z/f2FBnnV2d7vWpr2u0pUtXu8C57/6Hrey3LCt2bg+uh0q6CIjATiDA9FO5bPvvP8PO+OtTbcyYkdba1uZ2Gm95T0+vm872jnZ7/PHHrb293W0yByZffsWvbfnyFYODzJ2Quj3ilhI4e0QxbS2RCI0Ba2gs2r/927/Y0Ue/wmqrWTGFw6TKSuUUwIugoSVwqGb6KXscDEIkvDb8zQ9/uxemqsoG+vv9Grw6HjfT32+9vX0uVPDQ1NfV+bXE13R2dlp1dTGJq3LZOjo6bPXq1e7dmThhknVs6rC62jpraWm1ZctW2Rc+/2W7994HrYwoksDZo2uhEi8CIrATCJTNqgtlmz//AN+/rKq6bCOGt3nIQVdXT1rEUSrbxvaN9vTTT/ugsqWlxQZKVfb9H/zUVq5cJQ/OzJkzNT+wE+rmrrglFRyBMWp0i33jmxfZpEljrGhMGVVbub+QIu19CqhktbXVLlBwlXT39NrKVSs9QJi4G5Q/DSOpf2JrCGYz/z9Chd98l0bV0d7pe+EgeIjPGRRLA/0ekxMiicYWnxWsaJs2dfqxDwQvL1+20j530+vKAAAgAElEQVT/+f+0O++818pVRff8aPXjrqgxeoYIiMAeQ6BUtupCwV772tfYe8863c8QrK7G854Gmr09DDoHbNWqVfbII4/Yxo0bfWDKSqubbr3LVq9eIw+OBM4eU92fM6F4cEaOarULPv9vfgBmdVXRXZgEmm3atMlVPR6Y3r5ed2MuW7rMDjhgro0dN8Y/Q+B0dXW5qOE6fuKF4Il4HJ/OKpk3Lt7HYzNsWIrj4bOVK1e6SOKevM/vEElFFzHm52MNlMq2bOkqu+ALF9mdd9zrK6+YHtNLBERABEQgS6BkzfW1dvzrj7FjX3uUNTbWWX1Dg3V19lhDQ6P19vf7YPOpRU/ZwoWL3A5jx8vlol1x5dUucLK2/OXIVlNUe3ipl8oD1jas0T7/uc/arNn7WZEg4JJZaaDkU0chQMhmeFc4o4opJgQQS8Dx0hBMHAHGHrxm5qunECp8D29PQ32jBwrj0eF9GhffWbp0qT3wwAM2b948GzNmjE9rIZpi+gv50j/QZ41Njcb2N8uWrbYvfeliu+P2eyqByXt4ISj5IiACIrDDCZRsZFuTnfaud9gBB862eh8glqymus5qamqtd6DPbezixUts7Zp1vriDgW13V6/95Kf/Y2vWrK0sI0+LP16OLwmcPbzUialpaa23z3/+szZr1n5WU2QfBILTUhwNLwRHnFNFgyAuB2HEeyj+np4eFzNcF0HC/Ea8MDXFyIBrmPtFOCFsEDCNjQieJHaIt2lra9vsWXyHn9bWVmvv2GAjR460khVs3dp2u/Cir0ng7OF1T8kXARHYiQTKJRs7epidc857bdjwVmtoqLXqmlqrq23wqalyVQpRWPTkU7Zy5erKgLPWBvrL9sMf/dS39kj75Ejg7MRS0q13FgGfPrKStbTU23/8+7/YgfPmWIEg4lI5TSdVgoR5flT0tOy7YGvWrnaBg+jYsGGDb+iX3JtpFRSihngZhAwvRExpoOxLD5mCQvggXCIAGS8Q/8fTw2fxPgKHc686uzbZqNGjrJ1ps56yXfTlr9vtt92lAzp3VuXQfUVABPZwAmWbvvckO+/8c6ypqd5qaqp8F+NyuWDd3T1WqGa3+LI98cRCW7F8ldtv4i9ZYfXjH//cNmzYOJh/eXD28Krwckx+Ejhla2mps3/77P/xaPsBdhDuTyKnpzK9FKKFSo4oYUXVqtUrPY5m/PjxHqSGwAkPDCKIF9NbBCDjpUGosKabRkOsDX8jjvDmcF/EEr9j5RTTXwgkvssy9I7ODhs5coR1dncb4Tlf/vLX7bbf3SmB83KsuMqzCIjA8xJgVmne3Jn2njNPt2KR7T3MmhqbfUuOnt4+q66t9oHoo48+ZkuXLPPwgZaWNuvvK9nlv/yVb64aLwmc58WtC3Y3Amnz4pI1NdfaZz7zKZs3b66VB/ptoH8AeeJel7RyKrkyETqImL7+XluyZLF7WxApa9as8Skqn0IqlTxgmGWHRxxxhAsiRAqCpapQdIGDKGKDQKaoYs+bJ5980iZNmuSCh9dvf/tb23vvvW3ixIlWy5RWT5eNGjXS+ktlW71qvX3l4m/YrbcgcF6ec8O7W11SekRABHYvAsVilZ1w/DF2+l+fZnV1Rd+HjK02Nm3qtuqaGtvU1el2+dlnnvUpKhaA9PUNeBDyr/73Wv9MAkfLxHevWv0iUuP7INhAEjif/pTNnTvLqn1FEoeylV3AxGomvDFMG+GpIcB42fKlPv00bNhwn6ttaKi3pqYm99osXrzYnnn6GTvq6KPcC4PYueeee2zegfOtrW2YixIO5OT8qn322ce/f9ddd9mcOXNsxIgR7iqN2Bymrng98+zTNmbMaGsbPsI6Onrs4ou/abfccod7haRxXkSh69IdS+Av2SRjq9o8jlDZUUmNB23tgX9JJp47jVvLQWWrz126q8OLollB4TalcnzNUCefzevWmLFKYxuDrp08HotQAlJaU120U095q02fsZdPUQ0f3ua2nSXiDY3N1t3LYcdd9thjj9vaNes9cxxizDTVr399vX+mGBwJnB1lhXb5fdI+OGVrbKq1T3/6n+zAA+f4Kir2zaOix2Z+cZwCv/G6UOkRJdk4G4QMAohrYrk436eRcC0rpTiUE9GEF2jJkiXuycHzww/34kU8TzraoeDv4UFqaWqxFStX2jA2qaqvt+7uPvvq175lN9/0OyNSTl6cXV519MAg4P1cCsZ/cS8a39Y6yXQ0yY59kcatpfNFSYAXlCxSv7V+voo2u1WJs618bw/nRPIFS7jKhewXM9DXWzlaprLV1mYjqW1IuHLyQj/nq7Cjy3Xzp2Q3Vq2tLdoHP3CW7TN978E9yrja9ynjiJzqottndizu7xuw6uoan77asL7dvv6Nb3ucDi8FGb+gKq+LdjcCsUdNa1uDfebTn7S5c/e3cmnAaqprfDppY3v7YNAwIoTr+U2FZ1oK7w5TUIgS3ouVVLEXDmIGrw5/eyxNsejfI8iYV+yEzG8EEMKGKSpEDd/zXY57e62+tt6WLl9uY8aMspKfZVVlF1/yTfstAoetCeXC2d2q1sssPdvT8W5LVGQOwd1hJJNn9s93xNzx4oYku07YqsOovA0PzvYInMqobCustpmWzb6zRYJZbFHx4mzeyT9f+aQd2Z/7tfMFTjr6pmRtbc320Y+c6xukYoOxr7yPne7u6fZd4ImRJAanp5v9zmqsWKyx2pp6+/FPfi6BQxXWRn87zALt8hulxlu2+oZq+/S//pOfIs4qKj+rxKqsu6cnHchW2dMG4ZGWiVf5CeKxKR9BxjQgvDixAiody9Dr3ho8OTyL6S0aVPxGxERjXL6ck8YLvp8Or9gE0JenW5WtXbfeT8TtL5cqHpz/sptvvFUCZ5fXGj3wzwlsz7zD8/kUtuee2yqbbU1PPV9aXnyZb/2OyeZwwMo2BcCWyd2mStk2qxeauzQdU+UeDrzHTNPHQcLZqZ+U7u0tnxeamhfPPL6BzSbdU6dOso9/7Hw/b5A88YM9ZRDp505VF/03U1TdXT0ucBoamtx7/6Mf/dSnsjynL+MBpATO9tfD3eKb7IPT0Fht//RPH7Mjjzy0stEf01NpuTcNgleMZJiiovHgtcG9iVhBzPA5n2U38HPvS329X++HchY5gyqtluI7iJkQUL6MvCKm4rkYGd5ng8AnFi600aNHusAhBvqHP/ixT1GlZY3bM4LeLfArEXs4gWyMQhwtElscROdAfY/DZbPXx3uxinCoM6VTSVOv8d1og3w/TeGma6I9ZTHGwIVVMdGmuD51fMmLQ7v3WDs/9Ja2yb3Cu5A6+vhO5IPxUHgBfC8sPBxWNg7SjTaeTUfaGDRNjXG9T4lztl1V6uT9s0p/X1UsWl1trdXUpp3QeXYMfpJHmMN800IH8kUcIJ5mXuzp0j8wYJ0eM1IatEdJhlQO8K1sf8HhvVxD/kqcj+f2qCJYymWbPmOGve1tJ9u9995rN95wi02ZMtkOPPBAu+++++3ZZ5+tpA1PSEq/7xk2uE8M964cYFyxeVt6gMJrnq0bO7IJxP0pj1e+8gg7+S2v9+lOBp/8hG3Fu15VU+0D1UcefsR6e9lhPpUV+5X9/OdXeH1QDI5icHZk/dzl96KxV1WX7KMfOc+OPubVvtEfu1xWV1WneVoOzayInJjfJZFZ8ZM9niF2O2YZON8lSDgEEN+jQcVGf6NHj/ZGxyiCwGQ8Onyfa3ifEQdL0SeOn2h33Hmn7b//TN+7ob6+yS699DK7+ebfGedUbf9oapfj1gNzRwDBkUbzCHIOkk0ihLbD/xkkpENqaSchOJLISKPjGHFv3hmmTjd16GlqgVUu/D9EBvdNwiL9Tu2QwUnJr6ed8QzEwEBpwKqLVS4aaNf9fX2DI/OSi52yX08eOPSWDTkRIyEuSGds8slI36VDwXxQM3zYMGtobPT2y4CGtstBus1NzVZfX2c1eA9qaqyurt4P7kUU9fR0+fOZ4sZGMFii0/Vp7eZGmzlzP/vDH/7gf/MstooYN3aMzZ092za2d9h99947OGBqbm6xqXtPs0cfe9y6ujoHO2X4kxe2vIi4Po6mQRBx32HD2vy5Tz31tDNct269TZg4wd7z7nfbj37033bjTb+1+fPn2bnnvt8uueQSu/vuu4bijn1xA97smI5KQicJRuxjElJx+HAIjxTEOxQ3uKO9I1GHsKPvfs/pdthBs32vs9hUNWw5ZVtTV+f2demSpT6gbW/vSEvIu/vsu9/7USUP2uhv5/vccmcUd58M+cjKeu0jHznPjjrqlVbq7/Mpqk2bunxPmpheitEpZ0/RaJ955hlvHBioiJthBRTCBs8MP3h5MHZ8F5HD/xcsWGDjxo3zWJxp06b5njgEIT/11FODZ1Bx6BvGMu47ZvRYe/bZxTZ1r8lW20AsUJV97/uX2vXX3uRGRh6c3ac+vdxSQvtBdOBpjF29w1tJZ0/HQn0OETPkpYzRfupAwnuT2uOAlUrpzLZs+4s4itSRhtnldxIbDExqEDnukihYQwObcjIqL/hhuXT2tKmWllbfU4oVkMRnNDc3+kG3eDPYmoG255u+ka5itbfpjo72wW0jaNtsE8EBuHzGcuKY+uA3bb2+ts7Fzitf+Uo/yJFzjWpqUhyIVZEepkzqrK2ttSLOalwUkp7u7nRMy7777us2JgZLNVVFq63cg/d4Ttopvd/Wrt9gY8eP94GSbzdBwKwLN7OBvn6/B+USx8CEAOFaptg5Zw+hhThsbGxwAUQQ7tixY30xRLufuP2sPf30U7Z48bO2dk3H4CKIvr5eF0qpbAvW25O21iCvUa7xN5vshS2N93ZkmwmBA7/3ve9MGzW8wRqbGgYFTizmqKmt8RicZcuWeQwO03H19Q3uyWGa6rLLfrnZIrIdLcR2ZJ535r00RbUz6e6Ie29DfqaPGGWU7OP/8Ld27LFHWdemDg8u29SRDEt4aqJR0tgRKk888YQbbgQKjQbDyblU/J/GhZFEIPGbe/CDsUfYMK3FvbkXho7P+DsCkodOEk87ImOsFi9ZYi0tTWZFRj/V9oMf/sRuvP63lZUh2zMfvj3Blc+33HbrBVbaSszB891xayGJqQvbnnxva0mJuxQ2C6wMg5n8CZtHTtCPZlfSxlR98kxkP0ud8OaveI94jM0/Y4Qf7/H/oe+m99Pnm6+M2fxvREN6WnhJ3NVe+U5aApy+H/s7Zb8/OGXBc9xtP9SI4voYhSNuJkwcb+9975kes/D1r39t8BiS1772tXb44UfYT37yYxfwiWXBqvGi4JUopikW2hPeDdoQHg7aY11dtbW2tlhrS6ttqhxMS7rqGxqtrq7WWlvb/KDbcWPH+hltdMg93T2ehq7uLk8DYgcvCrF0K1Yuc+EwQGxcX59fP3HCRJu611Q//w1Py2OPPmoPP/JICvavCCUOui1Wp0B+3qe9ks4J4ye4IOjrT3Ea5K2pscn6B5Lo6Onq9jVbXV3dNnnyJM//ylWrXEBs6up2j1KyLamG46HBq0A5cE+eNWniRGtta3Nb4wKKulkasIMPPsjw2ixbttSnrhErXT19dvAhh/p1iBWOmRmsu3ijSGMlaBj7lDxV1V6XDjn4EFu+YrnvB1NXX+d2jIFbVU1V2nV9IE3BY6PgCue+/gErVnEm34CNGzfWv8f3mSZbs3q9C7POTZ3W3tHhnDo7N3kgb6nEwolkV/mBlbNwL1+0kM2NNqIovTZvKan+Di1nj2+FsPr3f/uMdbSvdKGLKCWtEeOIV22gXHLvOauoqospRoedjpctW2Hf/vYPB5vrn4ubJM4jVRWJPdhKNmtfKdmD7S3+3MwW+I22sBFZBNtp5nZE9ymBsyMo7sx7eEXZeoxKuUxDL9s/fvLv7YgjDjZGIwxEOja2+xx19gBNGjkNngqPd4a/+TxOEk8u8fRe7GNDg4oDN2l4BBNzPQaW0RGfYwzYNTMO4gwvEPfiu82NTbZy1UobPWa0VdfV+EZVeHBuuP5muovtDIIjtujFOh9paWlE/GJfJSs957JZFyoZY7HlfX3V2HM8DFNX5YbvxaeFQPLNTGnlAR5PwRSCxykkz0L8P8VfVA8lJuIW6CIqweq46909H5a68ptpgfCyJWMZMSDo64rL3j0NSXVEbErqOCvS0NNI3cLTQAc4FBcW0zhuPCvKJnlW0moSPBvU69hE0qdKuEHBrNlX6xFPUe07vfJ9BDWdei9nrDU0+O7eFFLwoKNglI8nBIGDyJ8+fYYjXb+eQwuThwJPZVNTs23YsN6nieg8vDVW0sYmlj51UF20JYuX+ICBFx18ya+vtgMOPMBWrljpIoWOO03Z4IlIhTZx4gQ75JBDfHph2dJl3i4Tt7K3rdiAkw49Vj5Gm+YaOvKW1mbv1PmbQcmjjz7qAoB89vXyOw00YpEB999rr708fexxFdMevB9bRET9ggOeXfL6xz/+cdDrMhTLk6bfop6F7fByqKkxprH5HDZpusdcDE6YMN66Orts9ZrkZcbrzDQZNoVOO85R8jxUBmAeOJx5VnjTXExNmuR5QYykKcYh70v8n/e5R9wPtlHnJkyY4LyZXqeOxsAtTSESJ4Snqde6urtTvRwYcM/XihXLbdWq1bZy1Wrr60l1lbJEEKWN93r9d7mU7A6xStww2hjCsFzu92mo1EZTm506dS9797vPsIZ6Dj2uGwyczoYcdPf1+qasC/70hNv8lJei1dU12OWX/2ortiUFiIe3KpbL0b69rZZTHUifJ9ESsUpJzKZ2yWcxEKId4rVMr0pfNWjbMI47d+XZtmy5BM6L7elekuufS+B4NJwVbMBGjh5m//APH7EZ++7jo8O0m2Wn9ff2Ds73xzRTCBz2saGB8ncIG4w1r9jwD6HCe/xGqGC0VqxY4dfz3tSpUwfjcfAaYbi4BsHjhr6vz5/R1NBo69avszFjR/sUFQKHKP/rrrvpLxA4L1bcRMFtj8BJwZhbXza7zY+2+mFhi43IXmjVcoGT8XBs5qGoHLAKHYywe0vcHZM8J4OjSAIrk0VMj3XjlvJIZ8P7HgjLFEHFembfR1BUIjKttqbWO3k33nSSxRTHwvvVNUytJBGdpldavE5yMnKcRs9D+JzYCjfwpQGvb+m6Oj9gEIFB8letXuWdOh1u2qW7YC3NzVbfQCeQplBIGxtXsgKQDj8Z4/STDbrHA0mHSIca9TsC6Rnp0w5IL8Gp7NydDSomv01NjT5NO3nyZJ8m4TshcmJ0T97ZDJO/GRywnQIiJxsDR+fKJpnLly23JUuWDk4t034oO9ooaeX7PCNWQsKa9I0ZO8aDaUkveWEamTaYRvsF39k8BilhB3g++1ohmviJQUlMy0XMDn9zH7y2eKqYQkoiLZ1Px3UhnmLKKcuatCOQEB8xvRIcY+sK0hrPIw/w/NOf/jR4QHCce0fZcm3szu7daaW+I6Qob9IHn9jUNLxWsccX9oi8cp/YJ4xryB9lSd5gGALRPVuVrTIQUQgR6irPChvHd9auXWfo6GFtw1y0Pf30Mz4thrjdsHGD27nunl7raG933thn2hWxVHiYog0noVF20XvSSSealVN5x5R/iA++y9ABgbN06TIrl5IwYoqKn1/84qrnFDjJE5rijILf+PHJi0h75qDOtII2pcttCPdlmrC7x4//ifrngidcQb4nVAzYKr85DZRdjLa6X9QLtXjbf50Ezvaze8m/SUdA+z7udUfbG95wnDW34CpnXny49XZ3+8g1u4qDBh0Ch7nbiMGhwlKJY8VU7GETRjJ2RKZh02HQyDASGCI6Ka7DlY3ACa9NGFI+w4PDnjzDR7RZVU2Ndff02U9+/HO79tobKxv9bc8GZtsjVLxH345yqwicrXxzW+1365uiJkOz9dfWBVx2oik0EsLAhUxlRYiPsAkuJ7iU/+OZ47C+ivGvravzsiOuorpYbdU1RY+pgA5eD4SyC5Tq6orxS96R1Hmk4EzqCR1BZ2eKX8DTQ0dDPauvq7ely5YOCgvqDp3x3LlzvSPHeDawSWRDg4uaGTNm2Jo1a23Tpg4bKPVXYldK1tbaNhjbRT1EIPBMpndII4KA0qGzzU4dcA0dOOnnGBEXeJWVgCHoST/Cge/S6URgL3Wb78d5a7Qp7pGNG8FTRtwLbeY1r3mNC3/4PPbYY4NbLYQ3A0/QvHnzfJqHzjO8NLEKkXvQuVIOHGZLG+P5cXAtHQ5cKVM6ND8XLjM9x8CBvCCkaG98l/SST6ZOenpggycheUC4H/emU4cRwcAIp4gRynoJYiqPDp18hOeXMo6tISJ+J1afZYNwyRvPQADiHYmpMsQS9yMtiMeYGqeecD08EYtczzXYGl7kHQbh6Yv8YNcQvcQW4v2JxRIhusKjxHRebFRKWYTIpiy4x0EHHeSeKp8yrNSD+C7pnTN3tq/Q4rkhPGDP9/HUUE6InEWLFnl5kwemvVqa27yMutk4dcMG9y4yDce017OLF3uaEV9cj2frhBNOsNcc9Sob6Ov2egZbnhF1l/z1DvR7XSGWijEPtoDB7YoVq+z737/0uW2de3ZTEP2EiePsVa880iZMHOsCizbV2cn0W9nTsqljk3sjfWDQX/LjITiqZ9GTi7ws129Y70KNfA9tRx9ecm5ZsevbY3K3w0o/11ckcHYQyF15m9S48PGXbNSo4Xb22e+1YSNabM2aVTZhwiTfA2f0qJG+6oI+L1yyGLkYjVBBMYY0mBi10gFhEHwOHyHSTeNKe0qEyzxODScNseFfciMP+AiPzyMmJ9zJ+AqeeGKBTZk6xaeoyuWiXXbZ5Xbtb26wQiHFMWTdzWnKxN/dzJDH+2mqgbwlN3SMGLmY/3OvcONHuQxN1yQvQQidoeem/YFo6HQIdPw09LgW3hga4iBiiiYtKeWftPdQ27Bh7ipfu2aNLVu+PE0TVYRHPCee652A9Q8Gr4YrHPHgQqK6OLhSprGpyZoaG43AQkQkgZz8jTiAOd/1wHDiocppNU10MuEFoYzHjBlhvX29Xq50IB78iSBK80U2cdJE27hhoxtg9w5WYjkmTZ7sncKypUvTho/VySvT2tJi4yqHtZJm6hoxI8NHjPCR6uo1a9xg93R3+8n2SXy3ueB65tlnK6uWqvw3XhkCZBcs+JNt3LhhMDiX+sd0SqzQo4Ml7dRTPB/Dhw+zxx//o/X0JK9I1IEYnc+aNdunEJYvWzHY6UV9IT0InOjwyAMdMnmLjo/nMm0SvHiuDxrKSdBxL75PQG1M4TB4iHREnZ0+fboLCjyndOi0E57h0zNVVd4xztxvpk/1hscoAn55Jhz2228/n+aKM4bCC8Toe9q0vZ0haaVdP/zww/6c8eMnuFCNOJhIF7/J58EHH+xTWn7WXMUbEoMiPo8Dc2PKjjaPGOIVomiovSavTnYaiTzgweE3IifuTT2CPZ0qooTPwrPDmXg8D1bxgg8MYfHggw9u5sUJ4YoA4b6UVXhuQoiEeAtRlbwuawfFnsfm9PTYrFmzXJzwWZRNxL5wjze/5U32wAMPuJANO8kz05RWv08tIeIRzAsXPuF1m3ijxoYmn4KjLbjI3bjBbQYDhf6K1ySCuCmLvfba21eJbWpfPzgoDRbOmIUfpQH3WK1fh6BL02jE+3S0d9ovLr/K7VcMXuGQvJvYnbJNmDDOjn/9cXbssa+23t4u69jUbmvWrrFxYyamtlpb67vPh6jv7el124N9o1yyHkIWkLAXz5NPLrL2jR1ul7GhtTV1bkMGBgPqd2UvmZ4lgbPrmb/IJ/55MG2avy/buHGj7fTT32lz5sy0JUuetWJ1la1f32HNTS3W1tpse02dnJaMlpJblYYTrlofKVRGbTGiw5jH5n4xTUVFxoBEwHEYvSuvvNJHO4yauO8999znHRRGi/vdcccdbnAZmSJwOHxzztxZNmL0aJ8nvuyyK+zqX187uA9OGMmssUz9Ll6I5D3AJRojwDRiSbEgCA+YhCBhqoPOJxnsNHwIr0N3d6d3TkN7SqT9I3z5bqGY4idKsXdQmq5hxub955zjcQPf//733WsQo1zSy1PoRPaZvo/91dvfbg88+KAbQTrQcRPGW2Njkz8vndg+zFfA8MOKEsQR6U3Tg2k6CUPY2dk+OGIjfQ888Adbu2atT2XcctvvBmNsQshQTnQkB8yeY3fffU9ln5WCIY5Gjhhhs2btb1XFso0YMdxX22AUUyBx2QVL56Z0bg0GES+JG3wMKfuTdHZ6B4yxpvONUTM3GD8RkTHcFi5cONi5cS0dF3WOjiCCzmMqA9HB84nLglscCktdGjV6lD322KNerqlMEfGjfC8TOgbqGmnD/Q+z+fMP8mDVtKSY05QJ7G3xpc0+ndHHqpJGX22SPI1dLi7o4GK6h+fSHqjjEXsRWyPEFBEjf6ZN3GhSF0sDPm0WYunYY48dHIUzRRRnwPF5BPCTB7weeCDo0OFBh0q6ydt++820Des3eB4RHeER4TrKGS8Q36MMyDtpdK9TbY3tu+8MvweCJfLIdfvO2NdWrFjpgcjcAz7RxiJQl/u4l6viIQlvT3h84jfiiTTNnj3b6/Mtt9wy6E0JDjHgCJFDfUI0IlLxaIQ4ikEI+SDdIW5IA/WYH4RGTIPxPvYkpsBDfGSNKekjf0yH0TGHgOQ7IXD4/5FHHuni+KabbvIyi84/PDV4wmBHPY6pOdLJ/UaMHO72bNFTi1Igc2VPsbRUvtOnRxEB2BvaIavV0hEKBJ6nVXGwitgm0jFyxKjBuCPqKXURJtSNyRMneBbhGCtVI9B47Yb13u6wRwxq05YCeIaLdvU116eA+Eo8TXi8ePa4sSN9y45169eYFQbsvPPeX4mzwW6ac0fIkpa0Mo2AbPZAKzk3H6RUVslRH0lXf2+/sVqW/C9fscKuv/5G+8P9f7A+0uNL8V8aN44EzouUG7v+8s0FThgG3Lgf+MC5ViyykzEjwR5bv77dR5ygowgAACAASURBVOAbN3Zasapshx16kHekKUAuuafjLCpGdxiB8NDEMvBwjfM54oRGTSWnEvNMDAiV+7LLLnODyzXc57HH/uguZxoGjer3v/+9G0GMBWOGG2++yaZPn2aTpk71RnjlVdfYDdfdbH19adSddWsnY4mXCmUztAyXhhaj2hRwmjrk8DphSFKMRfIAxWZnETSYRqMsx00eDgwF+SeWglEWfzN65Df3HTturOenrbXVp3YIGMRVzvNiZYWvtmjv8BFL6jDSVA8dBsa5qzctu0eE0XG5QRs5yj+vI+C20knFFAP3nzBxorW3r69saJaWgtIhu/hpaLAJkyb7yI3vYgjpNMg3I9dhra3eOdx5552DwoG88vOa17zKp3Ho7EjL3XffPRhbUl/PyfBlLy/yQXlHufCbskVohPvep8CoT83N3nmRDoxddOh0tBGrQVrDK0L9g8/YseMGPYiUB4z4Lh4ZAn0RG862IkrobLgG7oyOI5aFdCGqWSobK3piWiO8FMSKrV272qdXYno1Rt9cQ/rTmT7J65b1JoagecUrXuG8Yrmy17GK8OZ5dISve93r3LuAgKH9JK9W2lsFdgcccIA/H48Fn1PH6MTwFsCFgObhw4b79ZR57BTOd2LwMWbMWPeG8iI/lCNLwBHteDjgAyc6STo/VlrNnj3Hr7v66qvTtFXF0xXpe9WrXmU33nhjZgqyepBDVsiTBniTP55N26GOp6DToQDx6Eyz75F36lRMU2XrVnZwE0KAMqOcUwzV0H5DsOBnUGhW9vjib4QU7Yf0hRDOipsQURFsHQIohJ6LxZoaO+KII3zaDvETz4k0jho90sv55ptv9rQFyxQonbzAePNYXs97eM7gE1NQ1LPYM8hXq/lUVepVQowgnKiTKJZxXt5PeH2JASmCfMrUqb5c38W2x66l3Y1Xr15rjz76uP3yl78e9GJHHUxe+BqbMX2qTxFT30n/lCmT7JOf/KT97ne/888RijCJ2Km0ao20ppir/fff39NE/tPGsNU2ba+pbjsQWsQjMYjFq/ONb33bSj5VJYGzndphW8uFnw/q830+lKQtl9Omv2MqZeg+W1t6G5fiWmRawCPPK8tOU7BnikofalCV6Rk3pKnDZ96fyr/vjBn21pPfas1N7DzMYZhrberUybZw4SLfxfKhhx6xvfeaYqNHDbfRo0f5KN4bUqEwOEXFCJigMV9CWtmQjCkPov9R6yk+I01T8T4dPN9fu26tixxWqhDolqbA+n0eGG8HqwzIF8aJGAuejcDp7u1xr1KnbyBYY7fccpvdc/f91t+fRupDRjI1dP5uaKi12roU0Ec66ATo4ElvQyPTC+PS9Eqp7CP25uYUFOpBgMPSd/AQbGzfaN1d3X7fafvsbXW1NR6sytQGDZzrmFJh+S0jfowkz3n8j48PBiwW6MwrS3xHjBzp5UADJy0s3WVZrqfFzEaNHOnGdvyECXbtddf6MyZPmeKdF8JmxMgRvrpl2dIVldUWaQoQA0JaDjv0EFu85Gk31O4er6/zJbJMd8H68CNf6VMVGDTyyncjDoKA7tn7729/WrDA8xQuejwOTGOQBzop4lYWLXrKVjNt4Pua1Hu9bG5pccO2ciVLT1OeMMSsOhozeowHi1PW3lGyo2yx6CyoX4iOCFbluYg58oNHI6YuSStsJ02iA1vrhjvF8hD42eVpRAz+8Y94S5gi5Ay0FASaPBhp1Q3p4554Zw4//DD7wx8e9DoXYo5y8JVVVQX3WjU1NXj6wisSnkB+w5BOg1E7HWN0/NRBxALfQdzzPp1Cmr5KU3Up7KngnQ/LlWNVEN62FNSdYiPgMnbMGK/PPmW2fLlPV9Q31Nthhx3mz2YVFWIEXjybTiSEv093Fgp2+OGHu3iNaeUQ9Hx22OGHeYeDBwGRuHDhkz41x2fZIOrwtoQQwSsIGwRqll949BLLJGLovFPcB6uE+tJ+OxUBHfUw0hpikc9pUzEtlH1GdmCTLRNEK68QOCGouWbLaZfIB9fQOYcHJKbLYmAUIiLKmOvDOxZT2lzLoI06jycjVu5FkDbB7Ihd/r7nnnsyfVbBujpZYVVtY8eOcY8j7fkPf7jfPWhx3AK2jLrMwIm65YPMOnZ2TqvFEPQe/0I9tILH89C+nly40KfA+T92lXiYzu40rcZz2C1++PAR1tTU4qu4Hn10gQvpFMvEIKjTenp7rLGh3iZNHGeLlyz29uerGvv67fTTT7fjj3+drV6z3KeI+R4iiynjDvZJ6k9hCAwGGQSy6hD7hF1gU8ie7k6P2emo/DQ1NNu0ffaxK678ld10y22Vvi3b3/5537mdAmCbX8uBB8fXi2xlyfC2luFmgqGel+zQctvsqCzrhg1hktRyxIGEay6teCpXjk7AKNBI+b7Hx9Ty/zStwvfpHFnCymgbrwGVqKGRYL1JNm/eATZp0gRrG9ZqK1es8umNCPRlNHjdddf5CJmKuG79Wps5c6YbPBpQeAAIziSWJOIJSDuf0/H4Blk+V1v8M6OIEcB4xIqYWGbpq6x66KTTCioafxi+YMTILU0bpQ6RoOQYUdHoWW3D81lu6+mBla+SMR/l4nZmpRZpZmqADgVDQp7wKkScUcRQMA+O54BOMDxV3J+l6qw4IX0+f71+/eCqFvIQ0y+MuHkWhj+mK8II8UwMNkaIz51tZZTJZxgutozHQGAE6MyYxuH5GE2eTVDtQw89lMq7rjJXXdlkrdEFwER76OGHB6c6YqSI+Bw9Zox3yIglF3yVJbmUG8aT78MBV7F/r7JRY6k84DEZ1CmEIK/77r/fgxp9t95K/Zyx777Opr0yjYl4TCO9Kf67c9MmL8M1a9c6X4w1+cMoxjJdxCjlRrnQcdJRZTvWtMVAvb8/Z85sr8N4YXxV0JjRzik7WudzpgAR5ggv4gNWr15lI4aPsNlz5nh80IIFC62/P+3jxL2p5/wmrcQzRNrgFcGn4RGkPMMrFAHGSTykGDZEGB3fXXfd5e9lg1fhTh1DgMGC+9C5RJuL0T/PoE7QxpjuQqBmr6HMjjrqqMGpiBAySSSlVWCMkskfZU8awu7Qrvbbb19P68z99/X2TZtZsmSZFauS1yNECiyzwoQ6w7NhHjYp6lu0X74fAcOkOWJ2uE9MvaS2meKSQlSEyOAahDNenFghF3zD/kQeeWZ4UgfbV2bLgyyPEDfxG/Eewoj7hZgi7dgZ6he2iPKK+rWlV4jvU9aIzpjKjqBj7omnjHJm+jXsuLeLynQ+aaHuk0/aP22JdMAnpmODFeUVcXouwIrVPuWY2nCD5wWxx71jahX23Ie8UHaRfsqCF4InrUxL9oC0YefwCrKsne8TzM6Agms3bkjTo2e+9932zLMcqTN6sx6RmBvugYcqxCvhCWwASbuIlWlMZ7N4AQE2bPhwHyhv6uyyb3zzv2zNarY/yPSHg332tg42fd6O+XkvyInA2VY+t+aleTHLjIfuEfEvWY9OnI2StndPu5cyYsZ1F5un+B4DbLdOcGZrmx180EEuFp5+5mmbO3eOLVy4wIO3qCDEELzxjW+0VatX+wib+VI2I2NqobW1yR5+5CHfRIw4FKLaY3qJCh4NkY2v8N7wPIwqjSEEDuKHjsAbV2W3VQhiBGI1Q0z9xPRPimdJbnGMVXSq5DWtYGFJYYq+j+/QuKJB08AwLBgZOj+MA40D8dbalubW6UDpGGKUXFdb7wYkVpnEPiA0tljqiZeAThJDEuKEPJBGRpvEwkRHQB4YgTEHDw+eE+IoCYFUzjwTgUOnjYGNOfPsiBTRyHXcI4I+w53P8zFKEdAd04OwIN2UUYgFvhtCkfejw8XI4N2IVTNxjwg4JW+M8LNLjsNbQ94QQNGZRAfLOUG4/uloqEuIRFaEUC4Yr+gsY3Uchjm+G+KJdGPcSU92Kos6hlGl0+ZFJwpDyhrDjMiJ/JNH6gFlRP4Q4bAkL9QvuJOX5P4eCkKPPV+oSxEPxL3o9LnXfffe720qpiCiI6RdUF7wjEDXyFcMWODFK8o7LErWO0C9IbYsOujsYIf7UeaIHMqFepHt8PicPDOyJ+10NtTnaCvhmWAqh7xQL7hHDEKivcEJjwtTYTGdjBc0te0UNN3c0ugjdlisWL7Kpwcoh1iWHecaxfQ03NNoPS0vj7iLqIshVsgDZYD4QAxRl/ksvB8hKLLWODjzLNJNewxRl70uYlPieuoweYGTHywZ65ozq8f4ftgl/k+doe5QvxEn8IkX15Fu0hqepK31GjCmHINxVkT51PXYsca0HvaaZ4TYjXpBHmi/PI+8hicopqco22i3pDmOtQnRGQz4TXnQVimTmOolDeSD9hXebdoE5c13YusPyiqWs1P3qW+0J9ocA8yVK1f5D56cmuo6O/GkN9o+06c4Fmw3z4uBWFpLMdRnYiO4f9oDbWNFNDGtnpbV8+LZxBz+8oqr7NZbf28FS0eEJIdEOCUkcJ5XpW17fu+5hExMa72wDYhYahmVKvYXwXXvUfCVjdVSEBqdcU2aSmlkWieNmnC5+yoXNu6qq/P5U9zSVAxGYvvsM823D1+ydKmPXtn9NBo3Lj/iFXxEvpw9NLp82S7TCbgXY66f0TOVnPljOjZWlTQ1N3mlpjIyokhpSS7ldevWukckRrNAprH6IXg1tf68VatwraaRI3/TkBET0ZHTeIkbQMjhTYrNy7gPDOJIBxp0iAPeQ5QgLLiGKSNGxawQwQDQaInf8a3TB1LZ8TxGVBgDnk8jjSXtNEQ6J0arNHryFyNDjDaCKeJc3HAUCLQdMRhLA6tYIpx2Kk37wXAvOkXKKG3+lfZYCe8Wz+e5dIiUQXCKTgGjRdD1/fff73mIjsBFVn29pwEWt956q5dBfJ8y4gdDDSeCTWNUzNx3vGBKJ4AnINLF7xhpkzYMLp1DvI/A4b6x5JjnkjcY1VQ2sQtxgpAhhgN2EUsDG8qBV6yMue+++zztsas1LLmeMsLQYZz5G6OKkQ7BCwPSwfXkl7pAWriGe9FWKNMQraQVg7n/rJkuUuAb8UD8f8aMfW3BnxYMxirFyDoEAunm2YiG4Bl1Cz48D6HFqJTPs1Mn8X+Ca2ljIfLDcxFeV9JBW+Ma6gTsYUNa4h4IzNhXKvaiirbBc+kUSQciiY4qRs9ZMXXooYe69y9G8iFwGIMgItauW+12BO5/fHyBj9bjFSPwEFTxbEbkcdwBzINBeH7Co8N9qIewj2nvmDIKQRkdNH9H3eb/eFURURFonBUtWSPP+zyXzpXygnfw21KYZgcv3CPKIFb6RLviM2wLtol6RN3KvoJLtH1EczYGKNoln5MP2kfEqYXHL+KzSH9MfWFDWNEWe4MF72hn2KuIT4v/B8ewJdQJ+EdweYpjS9/jFXU8Bqy0rWAcwfRRf2JqjL1zqBcbNrSnOL7OHps0eYId+9rX2KOPPuL5w9ZS50l/WnGZwhTIAyIPjrSX8MR7OEPlLLOYpRg5apQteGKRXfbTy627Oy3oYJm6BM4LkDVDl6SAxzBYQ50UAagEwcU+K3hXWAaNq43D63wLMP9uGimm6YLhI4a7YZ4yeYobYZRq7A2CqCGmA7d+ajxmGzau9/lSpo2Gj+DwuXbffIxpFioh/2cvhKVLlniMCgfRjRs3fjDwdw1z2p0sryt4p4qHJTZk6+rutfq6Bp/zp5Kliltla9as9k6B6YYQNxhwhAIjhlGjRtr+s1KHGCOmECY0iIcfetinGEg3IoEKi4FDYCPMEET33X+fGxb4sLU7DQjDAU9X9Ja2dx8/YbxPETAqiGeQbzpZDA7GPtzidIw0mjBYTL2R3hBQ5In8uOeiu3dwdBTLdel0w/hGmdN5xcqfbH5pgOQrvuOd5UCfP4sRWIykY1Mx9nqgTIMX9yWddKhxHhGfhasfVzXvR3BtiBfyDVPqEMGIMZIMbxTGk7LCUDKlGF4ZOkx4kT5+EEgY2eiQMdAIgDgyAyMCO9Ico2l3JVeWHVOf6CB4JVe4eadJGSCO+D/G7Z577v2z7ZbxEFHWsaMs9+WHDjoJ4QFPC5/zPNoIgixWEJHXWLZM2dEZhDgmXXyH/NFJU9ZhpCPtsRomViPxHQQ7MToxSsS4xkiYmICO9uQpivvDJ35IG//neTHFGp7I2O8EYUXHR1qi04rYC/IOdww/3sd4BZcoez6nDBGNET+S9WxQpyhb+CES4gwkrglP7PHHH++in/Tg8YhOPbw9eHno7Oj4k5hPU/F0HAcdfJDvvDx37myvmw8/9KjH/GQ78OjswnvLb0QVAjN7fh1lGCIkOmb+Di9Vdsovrt3S0xL8YY3488D7ri4vA3iGOI9YshBX8KdjD8Eczw+W8TfXZUUMPBg4kI8QP9EvZL3Y4emLwN5IRwg/jzP0fV82DArU8DLRvslvLCUPIRLTTtFeSRsDilgkEJ7nWKWWnaKLPGz5O8Q/LKKdkI6Yjsryzg7AIjA9Vm9yH7hH/BFtHnvd05Pifvr7StbW1mJnve+vfSsJrse2YCsoZ54dU1SkkfJE6DLAIS3UaR/A19dXFm6ww3haxfnEE4vsa1/9lq1bl5aQy4PzosRN2t4624nwdbwJtXXsuNvpHhTfBpvlwNVVPrKcOmWKHTR/js2dPceDQXlv7Vr2LngybUBWn9b8I3CokHhO1q1fP+hmf+bpZ9xLw74fLC0m2HEYAmd4m8+pso9AWuGQ9oVhl9eOzi7vNKhoYZzoZF7/+uM9aBLjzOgMw00AGyKDQNi5cw/w4DWW1s6aNcdH7Xfc8Xufpho9eqQb01DsdILu3p0w3g488AC7/vrrPQ/M58feHpMmTvKpLTon8sn7dFxx3g6Ngg4uPBfwTLERYwaFJLwQLqHayQ8uXd6LKYJY7kmew8Byr9h/BK7EUdCgYh8Uno3xgUFaCp68OBhDDCSGPfbiwUBwL/JH+uh4QvTEqBoRwYqIVCfSrprUFTxoGA3yiLCLJcUpqDWNuGHJ9+FLI4YP98B4xEgxjDA8EDXhIaMsETIx1UD5xJQCnVwcekr5kKcYjcWol+fjgYIFxiVG0tRJuGH46bRjKWfwDYPPZ6QRNzPXe56KKcgcXtwbRuSHusH+FfGKaU3uhXCMAQO/o5wo6+AfTBDXsZldiDk6aeoNIjNc5DHiI42UK2mMEW2IJTqRmAbjmohhqqtPHSP1jvsh0GDE95hihGVMBcS0HvdG7NLWKO9sIHGMlvlN+rknZRf1JcRsjMoJML399ts36/i5NsoH0cuzqDMxpZodYJBnRFAEX8dmdlEWlOPrX/96L3Ne1M3oMMMTCdOIAUmdWjruhBi3GTOmW7G64PE47p17erEtXrxkcFAQAiG8LnzPlz9XPIrwi5i1mOKgjfFsngl76nx4BmBMHvhNPYsAX2wLbSrrCeP7iA+8U1xPWwmBmPViRj2EE9dFsH3We7O1LoL7YLv4TqyCijKOzh5bQecdA6WsbYr2R1vG3uBBjc+zXrS4LsQ0+cyK9BAvcKWt4wUJgRSzAeEVpn2ESIjfsE8r65q8PnNvbCz1PS1J7xrc1DHYZ71swTUrouL/tCXsPz/Dho3wclu/bqN193Ta644/2p8TsUoRu/TII48OLkbh3uTh6KOP9rYQnqPgHLYMNixaqK9vsv/91bW2cOHTeRc4W04XvZBVTNuOlUln3aSNsMK1GW5GCnLc+FE2f/58r/SM5ilkDBib4k0aN87Fz6RJk70y0RFSkahwUVkpyHBJ0/BjdIDhj9ErDZdnpsCvJhdSviS1Bu9NSwrE5KTu3j5fHRJiJBT+vPnz3OuDEMC7wbQVI++0x0yHL53FDY1HY+7cAz1wkN1gEXATJox1Y4PRpmKRFp/TrWNH0BQ4GSMR8o7RwSNEX5/mYtOyRRp0KHV+05HywwgyOjA6Zr4TgcYxAsRo4xHD80JaYEF5kA4aeBi9mDYgnXwHxohKhCJpxCUNNwwoS3KZQovVZ3yHcuGZPCdrYCKmJAJTQ6DAIgQqefTOoJiWVkYsAf+PlQsscYQReQimiEzyAV+8MbFsmfRQZxjFMF0QjPiNccA4IvYQEuwXEktSYRNLdWGECEKYxUgsDBP3p75yTZwXFPmKkVrsTRMbm8U9qFfkj7qKAIo4AcQB94BjnL1DWhAlnGeTnUqhPuBhoYONzghjxzXUUd6PUXi0u9jpFkYw4Ho3cs3N/r3o8GknXBOjzIj9CEHDtdQ9mId3LHUu5psRxmZjlAvsec6oUaPdm+jL7ysdctZzwrMQ8fCIKdMQHlEv4UK68axkBUAYbtLA8l/qJnmI0T6/+Zt0UGbch3pMew5xGeUKC7bhp8yoH7EDcnR+pJnpIvJA3rEDUX7RMcZRFRGTQTBqWjFmLgQ5m4qjMJJHoewH70Z+yHN4HCgD6nnYOtKODQyPFmmK+Bryke2QyWtMj5LmmMIJj0h26igEMvUF7w+COthlPRZZbwTM4Uj9pMyyHXV2ELDlFBX3QxhRxtS3EEV8hzRGEHLsqRQez2w6uDbqP8Ik0sXvrIjZUmS5yM5My4VNYMuE2267bZBR1KdIW9S/KBvuEzyjXsTqMPIU6eEamKZtKNjuosnFNb9j8UHYaO4Nk6HdoQfsT39a4CKHVVabOrpsoNTnu+ITF8k9w3uKLXtyITt5p5i4CAXA9sXgmvu7h7yyUWwMEAijaGputauuusYefujxymqq3MbgbLmke0jgpIF6MmJDo6o4VTjN+8XVfupFZY+JlpZGa2quc29GHArHqBsDjmFYszaNfikARicxgsVL08pJ2QMDXki88CRQgei4Zkyf4dHsVPS+3t7BpdYUNttTL3rqKVuyePHghlI+ql67zlpb0inBGA4i4X20yoF+LO9rTDExpCu8ABgTnsG+BCyzY+UU54CwfJtKxtLnp55iw6s+dxEicO666x7fOrt/oMdXVHkw4coVlZ0xq2zvaXt7RT9o/nx7+pln3OiTHvJJg8HbNHlS8obQ8XNvllzzPiPtZHyq7I1vPMGuuebqipEoePwFhoGKjdDhnhho8st+O8QRxeqEGLlF7EyMssNQhiGEOSqGdCBEEVcYNndNd7GknDnbJEpiv5TYf4I6QbnGqIfvxCouGDPS5TvcGwapkxlw1nQSeMswEhhq984MbH5mEc9kVM9ImB+uJc8xtcHndFZ0iBiPGEGF+zymwiLOJjvCCeNBZxaB0MGE79PRYqQQuZRJGAzqJs8Nsc0zYxoqDGQYx/AgRQwN5zNRpxGQ1DnaS3Rwi58d2jU24mSYtiBvMI1Okeci2hCTEUQbn5FW0h6xCXCKvMSOtZQLZUq6w1OIwIlA7aynKqavhjq0ggscOik6d2LT7r//Pm9L7GM0csTIQQGT9RzE/+ERU5kxFZL1rsAEkU15xDOzoo/n4KGJnYijTKIe8pwYsVPfQ5xw3xCl1Ak6eeow+UcIhReA+8CXtgsv2ha8uIaOg3Lhh7TTiUcMEm5/VlPi+ieNM/ffz7eVoK6sX7fBFiwYCkaPZ/E7PGn8n7RQ1xGMPJN8Z0V3dMKkMQQW14aHK8t7yH4nW56tl6wSu+GGGwbFUrTt6Oyzv4NDxNFlxUpWdGQ9O/w/pmFjJVsIEb5D3cHGcG/qAq8om+x9Ys8fbGTUkawoy7Ib6szTIZXZdGJ/KG+C+UMwZr1WkbZ4L2xI5C+1FWLc2DeqyweE2XRGPabvTItc0p4z9CPZMuE7bDHB4hLyzkrbJ55IJ7kzkOztIdau01756sPtsMMO9WdhlxHZtPeHHnrYj/2IgGrSx/vYXOp61JcY7Aymv1j0o4N+85sb7e677q8InNzG4JCxOHV08yXcfqR8ieCydFJpXz8NmYBXRibE0rAypt4FCjvKpsP2BmzMmJE2Zep4HzHT0WH4qJB0SLwY5fI+HQYVno45XGpp07URbhRRmggSOj8KhyA9tpPHyLLRG8aaxsHoETXNqBoj765CXIjEJbBjcE2Nb1/vG8HhVSG2x5crEpPQNnjgXhhF0sjSXdzMg8vxKrtdtrW1Ght7LVq0sBK0llZQ0OjYTKm6usqGDWcJ7DDPN/eECw2KQGUCgMnLFVdc4caLgNcwcHReGGDSGQGhsIJRGFHm+jH24SIl31Rk7oVx4LkwwDgyOo5pt5gf5j4YfAwtZUJHFu5snsn3MfSxaoPGCmeeE/uqZA0ZZcgINUbG8RlGHTETgov3wxDjueOZMPOOvpACiHk+giriJchHX+/QzrQhUqLTjpF2dHh8HwMCR+pUNqCU+0faKC8+hwX3DEERbl7qLc8mjbyig49RGM+PQPKIZwjBzt9wJW3heQpxwt/x3SgXjBnpYnUdAnrmzH19tQ0C964773HjnJ12QnwxFRXBpME1zjyKeI3o0CibiOWKesb9YBWrviKmJQwigiG7Y2qMguES4i06E54Twdfcl/oQI2yEA8IYjrHZHfeKaQhY0XZhEXEv3De8RjENhMcuAsNDOEdcAWmmc6edhPc2vCuIvSjTOO+NqZioF1kPAVwpM4QmU9E+eMusEiKPJ554ov3mN79xdtT37OdwIJ0Ic8qmWEzxg3Rw2M/Zs/f3+Dhfibd2nT388COD03JZL0OIOH6HN5F7hncqyjs64ehYuZZ6TfxFiNXwNGTFRLwXAgI+nNuFNyPaSAicmNoNEREDGupwnM3Fe+EpCNEUdTa7kAAbgm3PLqWPtkXnTlkhIGmX2fY8JKRT0Dn1K1Y9Rn2OZePhtQp2IVCyHX1MW0WM4Jbeqvg8Ww7BOHlD0pL7tNN5QyVUIh2fgygh/jKEZxIerGhL0+thw337h8o0P6KX+poOZO534dvZGd7qLlu3do0d+YrDbP78ed43wAi7SX2N87eyA05sfgozSJsxxitmU9zjWFNtY8aOsxuuv9l+e/NtvlR8qKqjB7Z2DuFmt9zuP3bxMvHnmqIadNlUpiNwd3J+BYF+nGbdYFOmTLVJk8Z7g6WCYmQYwbCaKBnHFxVubAAAIABJREFU9V4RY+VIxCiEe5sRFJ0yBR0dCQ2EAsCYxCoY7k0FYLqIjeKozBgynse9KFC+N+/Aeb5VN1t9Y0yjgmLYeDbX0UAwYtwj9n1pqG9wg8eIPOYpScPo0bjG08nHkS4aFIaVhrpu3ZrBfScQDBg9KqAfL1BMgckIsST+Jrih9UMIS2U3+qxKYlqBqZAYQUcsRxzBQHojkA0DwHX8TcOhkvObNCPyyCPcYBLuY/iG2z1cszFiokOkY4m4BPJMHhgB8PwQo6H+eQbPiiW7YRhi5c2WcRSp0+YIiLTrbzTC2IuF8o1dX1lJFCuweD51g898SW7f0JLXGEn5vjKVOJHsyCw6JTjwecSq8OwImAyBzTUR9OixPpXdi2NKkecHxzDcIcIQDHzOT3T00WH4dETltOswaDGi5tm0Ed6PJfQ+iLCyi3qCuwl2j43qrr/upsFYD+oCL8QHIzS+nx01UqcoI4+TyuyXEB1fCOloF+SF+pHdG4byp7xiOiFi1WIahLrHNWn/pLSAIOoVbYAyjCBnfnOvaH+wijImfdyTv2P5bDY4FD4h4LmWaTk6+ZjGik6aZ/N/2hhtJ/ZACcsb/HkG3HgmwjVOIc9aaIQ111NvYrO4EBPRBth4Le1plWK/QuAEb54Rq7AQOOwcyzRxEt0zfKBGXlgp8+ADDw4utc52wNwr6hLpDTFB3qPjzwqAEB/hyWLAEu9lhVPcl9+xsgh+/B/vL3zDDgWXOBomvhvpjIFTiGzaR8RWcc/wnGaFDvfAi8/gLAYWIcKxE/QB1K/waEceIi1hg+ngeW62DLNtm+9l6+aWQjDKjHg/xGDExwWrbJvK1o8QcjBgWwsOruXEeH53dXd5uwhPCht3MkhhkO11FG/eQL9vJBo7gbMhZ7RFpjKJG8WDs2zZcmtvT9NWnF+1YeM6O/DA2b5FCf0e+ccu4tXEWxheZ+7F8+kvyUNs2xAssB+D9ayqYGPHjbMbb7zFbrz+Fj8zK3GJ2Zw8CRzXN5kMubaJjKYpKKaMONl47733snnzDrTxEzhADcHTaxPGj08xMGtWe+Ac71MBcZ1hpDB8CArg02AAHqtfYoQXgaLROLgfBZRV84yECNLF+MYeDFTyUPSM2seNHWfLli9zzwkViQJNO7L2DRpavhMKv3NTp59JRAOJLa7DS4ChGzUqTctEMGqMENjMjmmVmE8O40LwG+yYcmCqJVYoMDpKaa7ys4t4HvmjkiJUwp0Y89sYGzpxGg2dKWnm+liKjSHFUJA/0sR9yHOciByxJRgivBNxaF5MT8CEaRxEHWXD82LUxndiGXaMfskfaaMso1PHIARf0pg2quIspTR1RXmTDu7P8/k7+OHZiQ2yfEVQxY3P93hGxGX5+TXdKa4iRmOUHfeFLenOGrPwApJeRtPEZWS/G8aLekd9IbaB98J4+uimklfSTWcRwiyMPM+nfnLf2BMl2ylRtnxOnsPQZ42mn2w8bJgb8mRck2Fh2pMt59k4Moztffc+MLiknOfFvWPjukhbzPXTUSFwYiTO57RFxGwc7Jjt3PwQ0soy8Kj35A+Rxj1CAMZImXpD+VDvvY1XvEtwI898j/pMeuIcJTot8hlBwtkOKFt/KMvsCJx0REeO6I1zq4J1iM5oE+SFGKRoE0Mj5KHVJXyG4A/hG3WV37FRHM+l44u4jqyn6rTTTvOVVFwfG/Bl0xmDGpiyezkiB7vFVhUEGKdNHcf7Dt4sCSaNMV0b7QlbEx4u7h32K1YYRTsIMc/fIRixjTHwibYe6Y8BCb+jLXJ/7GR4f7cUfiHwthxE0HZCyMU1pDk8nRFbF/Uw6hYiEu8e9SFefJ8BIMz4TT3ICr64LtoEdYz7xcq8qJvBI54V74d9iPzH/fCEU4ax3D3EVgigrEgMDxVtlzzU1nHwcYqdI14UgRLnC8YgiJXBcVRMYo7nJ+3QTl8QWzQkcdhv5RKbkTb4LAA/7IOzcUOHrd/AxrAzfEdjGMVSeNp0TIdG2hE7tDfSlR2cZduCC65ilW96eued99qtv73DY8LSqr88ChyPw66uNGjymbb6Z+7Yl7C2tvombKwq2rhxvS1dxjRIm+233wzbsHGtdwLs70KHgnGl42pubrXp+8xI7tiKoKAzpeIDn4KIOWU6Z+4RMQlUkNiXgkpMQ8WoEtQ7afIkV6g+1dTZ6YaWDjJczhhCDEhs+MYz6cT4PEafFHyocbwpxAnQeWenNMKIhvucoC/mT6MxewCvlX2Jeex4ScVn5Bfb1/veF2vXukeJdOIxYopq9eoUk8IzeC5Cio6ce/seNNOmuTs+DBQjOD6LwFT4IU4wwlGxMTh0RrFaig4GwwkL8h0eoVidRRoJ4sZoMuUWB+FRPrFfQyxzj8Yd899xgnN2ZBQ7wfJZ1pB4nltbXQjEqI30ky7KGQ4YSjyD4daNE4oxaMQTEGwXQc3RULmW+oagTG7j9P3s69WvfrUfJhqj/ex34cnmbjEHn+3E+Iw6BnfuH2Ue1/A3AgxOiJQwoPF88oX4immZmA6KZebwiM8pIzrCtJSTZZ11zoJOkXrd0d41eNRCePB4PnUtpmyyhp1R6eZb1acVb+EpjLKMTpH6jVCJ829CfCCg+EGkZAOxqVe0zYgTi2fDGM8EXGjLiB2m0XjxDF5xmnd00CEu+G5amfj4ZkuIY3TLddybNh9xTdmpl9TJ1Hq7ia0FopPLejAob96nLWTzGyKRNNOO4kwq0hmDDMqO+o8HIu1GW3DxGmUCQ/5GFFPPqdMs9U1HnrBbudnEieN95A9Xttgn1oLvhdiIjjXqU9Rl6iL3hXm098hftLVgGecRcd9s+4zpkfB0ZJ/x/9h7s2A7ryu/b98B9+JOmOd5IEAS4CSQFCmRkkKKUmu0ZNGS1d1pt8qJ47iqM1aSSvnFDym/pRLnyRU7qVRZdpVTjsvVttJuySKl1ixSokQSBAGQxDzPwJ0H4KZ+a32/czcuCUgECVJU7qkCzj3nfN/+9rD2Wv+9Rtpg//KdJnW1ctdtqOYDz8K0yRya9dm18t323Tt+j5lef6JaY8LcM5fSj+OpBbPzo7bciDbaVuPl82aDHvhqHS5toAX9dF9CR8gk11X/M+bSgAfW/7777g0/SwAML3im8oL5lQ/QLrxADQufuU5gjryD75KkEo1NRzu52vojyR95cKB3wsRHRobKnXdtDdqDBlhjQKK+eB7qfK7ZppE50C/0o6M+c0C7KCO6588vf/nvv1u+9+wPy/R0+lT+XgKc0GZPd0RpAsKuOzuxG5eycdOG8rWvfa3cd+89ZfduBM2VsmvXh6JOz89+9tM4dYNI2aAQHRoL0DVOrS+++FJUQpaIYWAwvtonAsYJQbBwEBOTbxSN5iwIwKgirl20OMNKaZffWGTNVAh8hCMExHPYhAgCCItnW0vGarhp3y9RB8gNC1HIRHiGEUSaE/wN5zKKscIQdBKjHg2ngV27HiybN2cOGLQsVjuG2JYtJWdKZsxkvMwBSBwgprYDgQAhq9pnTIbgakKDEaD1grjZYJqmYN4IRlXGPBPEj/BQne9mJLQWJsVzaqFoeCRgxZOYmhyEG/NtZlwZF4CFazQ/yphizMuWBcNnzJ7w0s9qaZymQ/C1pVqefkNL0ATXAkAAhKQX10wik4CmmOPaTKTAZbMyPpgH3wmeZJLMGzZstBrOi4JSRkgf6Z9+PYzVnB2aY3T0pe8wDpkh42YddGitTab0AboyozGnJ7Se8BcSLGLSYM0Ax9PX2gOg077AgL8ZG1pBXwrp2d/7u5EVmo1cH9aN/WGCNYEP/Qcw1OG4zpNCtB4TcwcIgXY55HCv2jOAImsHDWgGrIUv7QLYuW92NIzrpQM24EMa8t0cRYwFWpC+Bao+S78tvrc+F3RgaDX3ocVhLqBj/qlJULOHrwq8ioOEodsKYwGRPnBpnkLzmIJw5crlZfmKZRkNOjlVXnopeWqtrbGvjpvPmjxdo/o3111AAZC11IlzyfXMlc9x/9R8zgOHJRj8TX8yASXt0C48y8jNGvgLNup1FIxpKkU4s6eYU/9Bb/RTs7FauTrqiGt41X44rB+ywr3H/qv/sbb8pvB3nhiHWmLLldRzX2t9+J6546Xmm0LKqQTISD3GKE+gzwaPsLfoD/ehJaMd/tY5HZBETazDh4+EUmBifKIcO3aiHDxIOY/j5eyZ85Eg8t57d5SvfvVvBA+An0KbJmylPebOeWCsrCPjoh98z/rJP+kP323asrmgIf7RD39erl1LrfvvJcBJIYWJiiiRvvLgg/eXTzzxsUgwdPTokdI7HyG1tJw4keGVq1avLPv37wt0uGnjpqiXw2bHKZLN+8orqYI0XwCL7wkMwuV7Fp7FdiMgCFT5ck0tGEXlPLt/oC9OkDBQhAuLzMbnHoS0bXva0ZGSkECQLAKb8GCZUwivtnTQhSDqwnY4Uq+icGRbWzA00TnEggYLPyRRPs+FsbFBsaPiawOzVbjTBoSHBsdcN4IQE7FJjAgQTs5m2bTAnU6xtMX46asJ35gT2o9igc3pzWeiiuXUxPeMVyEGM6TPrBW/M7+0wdzXJpT6NIRgNr14fTqDWbCBAASuKXSl6YJ+CpagB9qHJpxzEv25CdmwCHjHc+J4qvIVNlzHWmj+c7ye0mRUgMzjx4+1zCiCQ4GCDo2ANebedgxxhZZZB006rBfMlfsRuNCwWjXmgvvoF89hTWmXcXsylGnyDrgCPHANp7bUrExFXafR0eGyY8fdmUByJIsHKrQ1vwje6hOzmj19HFrop6A9WBvzC6iqtRrMGbSDqpuXjqy0xeHAjKj0mbHxDg2wzoJc+gZd8QzWlTmB2esLoj+UtCqQpD39iugDvyssFbACMYGvwESTce3jxDPZE3UGa/tMOwBixs46AWxl/M4pgoloIjRjzIsmM50z6RuHOD7TD0sC0Ff7bZZo5pPitQQxkOgvhffCsmHj+iZNf1t5ZfcrARIESPV61SCGOeXgp5a3vk4NjmsKX2AeLXDq79yj6SQdoFPbKXBhTtA4p4k9rxUIGd7PnPA9/dG0aVtqjKXHmsbcb6yhGhqeL/9j70E/7i0AGt8JzGZrcXi+vEGQq3+S45Jn1XvPQxp9hOfBP7gf0OxY5Zm24/zV8xF7/SolcK6WnkaWneaguHhJ2b7tjgDJAJ8zTcZ5nrVu7drYz4ztXBNVysENC0KkyGjKdmBNOHXqdBTOpY2x0Ynw9dy2fXMc+pCR8EbeOdzXOcboowCI+Wcv6BLifLBOHNLwkyXZ37/98/+3/PQnBDL8HgCcrM1EJEtukXoT9fX3lJ077i7/0RMfK5s2bSid89rj38ULF8pr+w6EcMLGODDQX+65954orkeSIWyE2BZRqbMJ77//gcbxCdTaG4xeGzJEC4NF8LsxICR9dBAm+kJA7ObHgBGFcGoDvacqmoUyioUNzeeopozD7erV5fXXXwsiJt8NkSkZ2rsufIgQTJygMDExF2Q/hiAil8pYZvPEcYxn4Uvj6UeTUQIzfCfSmU7my+/05bnnno/EhGzaHTt2BuDjOaD1jRs2tUwC/M48WCCN/qrRAahwumODIUyt0aQZT0dVhAlEzaZnvhBI9Yu+0T4bgWc5Fhgaamnm0rTrOhWzJnyvcIdOZGA8gxMRa8h3MknAI/NqjSb6pDkEpsY9Ck/GaF0mvqMv5NyRoXEv4NLTDwAH+mPstCmYiAq+PT2h/fKUqLDhOiN+6rT6MluugxExDsPbGbeaEtayLvQ4W5AYOQYTEYiq4RDg0GfLTdiup2iYFf0GJPT05IkO+tiyZVMZGh4MPzfs9zgZosGx3wJU8r7gC+J8CIDQRCrgHA/v0AdAGcGuX4QnU+6xFIJCn9/0s4AumWedFKEB+gs9SQOuIW2T+JL5cT/TZ773RKmKXm0bn+mD9CYQVKPHdfAQ+qNZ1rl2XjULMp/SsQBb2mC91cQY6STj51ro7TOf+UyYlFl7TGwKRe5jjBwW2I/0tfZdcs/RBsA9sypDTwCJ9JHp7UsHcuaSQpvwqIy0S76sRsA9Zf/TXJjh0xYMVujrFBxz1lbK1i1bgy9S8oUI1BwvfohZ3HHVqpWhcaZa+rzOrL4+PjFRli9bHkIbn8Sx8bGIPkXYcg+uAefPnW/50t3/wP0BAL/97e+09rt9ds+z5rWmSE0TZkJzeCl/uA7aqn1rlANcIz34DOYDugMsqAGStwjYpA/Ba90vv0MzzlowX+4VaUVNo+2Yyyad5NPvkZBt9qw0B4+XF9Bv5i/71x5ygv2CCZr8SLSDtYT1Y53gZf39vXE9fqyYqMIX5zy+lxfLfffvCDcR+D0Hs0OHD5X777s/DhHkVlODg1wDfA4ODUYG8ax3uKBJbjvYynmFTFy4aHH5zrefKb/61culvY0I01RyNOjgOjnybn+4PVFU13CVTps8gyEEmhII27ZvLffev718+OGHytDwUJngpN+V4cKhmRnP7JYIMQAKgmbnTkxOr7cSGkFgECkMgEWGYZpbhslnAWGwOgHWas3QBG3a1KrCLAOGkSJ8dXyDeHv7sq6MhM17+PNMTEY5eojN5xiZpaYBIucUR/9oG8E7sIAy9lfiO/rvRmQDq43gZKrnuyYJ7OpotQBn9Jf5geFltuMXQivE94byycz1VdGXgL7B3HWK5jq1U5rFEBZsxlqY8plNZ1Ix+m2xP/rCZzct2il9bGrhRrv6ZjB2gQDzBJM2O7FaCebEqCg2qyc6Tzesoyd7VccIeeaZdRGMsVl4NhsR4AOdDA9zYuOXTEa4fsO6iCpivve+mlXJfcncmXsAtHk/FPYyTgQR/TVhn6dGGablDVxnNUS0A4Ombfo/W4XNdemAvqwRJskgpWnmw8q/3utv0hcqfusidXQkg2Lsq1evDOCMJod7yDmkczD3ysA1cTGvgknmhbk2U7KgVHCifwnMlXuYU+bX3C0wYVXn7CkAAZqIBF+mkSixV+17S/i0ZfgzzzK/DP0m7TzRIayVfli1YHNN0VrOrgHlb56q0SiRjE7apk8KUdYLemK9ai2sAIA2oOkAFx0dLUBXgyna/eIXvxiJI+Ex0A3f6ePAtewl5p59ztxp8lMLA10zn2kOR4NDXaKMluntnV82bd6Ymsr2jjI0ONgyh0lTcYhqNARqKq22zVgRYAAiaMx9R/8ieufqZIwR8KVmw/E5V/AWM1fLC9SYa2qpDwED1LTr7GwdaKA3M6c/8+z3ypmzZ687XHgQEET42TWE31hItz40MG7aZSzwUbWorp+aN2gaWjIatubXHtoFrQJrvqc9o6X0iaGdmrdxvSZLMxND5/Whit8FvbQJH4De2ef5XPKkpaZLjRnjzLkl4zja8fSpMijD1AasM304cIA0Jzgi49PVGwDn3nvvKh997KOtIA7W0Eg295t+QuxD9t7ZM5QCyTxlHBgBXNAisnhsnMCNeeXf/Js/LwfeONjkuru9BTZrkHRbAM40ntKoS7PSU0z0F77wxfLQQ7tKx7yrMZEuLMybiWHD7Nu7v5VF1JBw/RMgRhgmJ2GAjw5ObHBP0xAj/zQDIZhDlDWqJIQlDEU1uRFXMAqYlT44YWLpSvU/7UFc9NcKyCwom5tTAkDKzMQ+B8JkPDJnnsO9eJTryAwTpn9bt2wpf/ntb5fxsbHyoV27YmwRnTBJYq/xmD9KLmCT56UZAyDx3e8+U8p0AgxO6jDDROqdwfzYlMwbG4IxGHmhmhVgaZgx17AOrIcnRtphziFU+hSMb2oq5lenWAUh78wtxM9GkinSZ/5GJY+fCs9kzWQ6gDoEjmHCMj3Wn2crrDxlMlZDZOtU7DzfFPj653APmxIgyvNgDpcvDzdCnnTj7WXNmlVlw8YMp/7VC7++LhRSAcn6IRgx4Tgu+ukYWFOEolEvngb5nf5a9dcU9QoF5pK/jWjj5OxvgjoYI2CC/jG3zrdtQ0PcA62pFXEO1bjxnqHRqoeTAaL5JPyUtsgBVGfedd9gmqVt51QGzpww3/g5OBcyfLQ+mGcFY+5PQLg+WJoW+A3ArCmnPkUDcKCLWlNisVRBMIcL8+j09vTFXLPOnnBnnwgBfEbuqZVRyDm3FKzF70ig5/gQQMw1NMvf0Kbr5Z4SABlhojOtgldB99GPPlZeeunF4AsGIyj46TNC0X3G9zO5jJLumH+TJ2qiimANanb19ZS168it1V4W9A+UlStWBP/in2AGmr1apltCXppRmHLYdM+pXRDkjU+MBU1ichFw1eAUHgTIhTbkWfA1nl0nUhScRM24ZcsDuGISMdEna8U4f/ijHwfAkY7qA0atKbYv9Nd8YWpj1TzCU8yZxXf6I9Z0Ij3oi1MfHjy8CMTlkaxraltG4p+Rf/SFuWJOOODUfMM+Oa+813yT8Xiwpd+sGWtIWwmGZ7RXjIPrEwwPRo40rCDyB36jzwZ3EJlFmDjuHkePHi+XL12JCLxHP/pgyxLCWD2ko93l+YJw+okjN/2JsV/DCXqkDA4NhTKje34m+ezs6CpXBsfKN7/5z8vlS1aFv72h4bcd4JCwL15tV8uatSvLl770hbJgoL9s2ryp9A/0RF4WiN0TNyiRSbrrzruDKcLQdJpURQ9jVEOiYxibCEFv2CjEAxFBwDrG1puBxQWUIGhZKJ7FC8Fs1lSFFmUQ+B4mwj82Hu2Oj+HpPhqnLrQ0qP/1j1Eo0E8EOUwuEsg1BeEYM4TK6Qa1NMQLcHn22WejDRgnaBm1NvMRp8DO9rJx44aoR0URPcYD0WImw7aO2Y7NBBhjzhD6fGbe+Idg4jNtoZqlD1xHHyFYzQaO22rI4XjaMFK+A5TIxJhDVPiqa9Ua0AfaraMw+I3nPP3005G4jLYMO2f+eb6ZStk0cUJswvyhD6Noaq2CfkFmgaWfPCeTP05dl6JdQUgf0m/CTZanXUpdkPmZ+3/5yxfC+a4GxfwNvbGZrZwt0LNPrJWRB9KmDIl5Zx2gB+uQhSawKVjJu07gJqlkjbmPF88wHxGCuTbtMNc8m7bZQ4AB5jC2XuMM6P7JTM6pGuaEh1l0+YqloSUJp8HB4aBVGBZzyNrQNrTPCyEsc1fwMWaEmHThs3GCJ3uzfi+CFvzTBDjSjACHZyOMPCTwznpynXl44re2zKRrVXQLRBIB192VSSLNkzQb3NB/a1zBJzQHaaZwf5rWwD3owYk14VrHZaZh1lCHSubSvc+8sNc0lXki5zmPP/6x8vLLL7V8RdR0uXYIfSMYub92ynXd4UdpNsUdIJ2MmSPAK07k0GJX57zQjLDvdkd9t8wgHWbAefPKseMEL6RmRtqC3gjcgCfxHc9X6AdNdmRxzszFlWb5eFZXV6wL62hZFyOF4L30m/ln//NMNXyREmBh+v/ACwxkoA3af+nl3eVso7mYvfd0/Gaf+4+xUcyYIBWey77Ql4rnzuQ7G2r53NVrpMygP6yVADQOAo1mRZ4jSJJ3aaKSb7CugmpTWHhwop/cB82q5QFQMH/sdf7xO89kTWjbpIc8d3w814W/2efIjszrBi9A4zpTloNxANh4JqYrQsOj7mJPX+z9Q4cOl57e7vLEE4+Vu+6+K9ZGvz4AJ3uKfsAfBNsccDRFU9Sa5IP0Zfv2bWXlyixcS4bkY8fPlH/5L//vyL6f5qkPIMCRiYUmoKMr1Jj33bezfPGLny3DI5fL/Q/cE6G0qK+o5AzD1R4PYX7yk58sZ05nPg81EUwoxE9IKqdjCBOGrCaCxadYIS82lxsVAVz7E9SoGOc91M8yEvoNo6DfMJE81aWJjYXl+Sw0/yAQnLXIRSCzhOBE8bQBockQEfh61sMAyBoJgSxZsjgICmK+9957IkOzr1OnTpZnn/1eo4ZMcwJM4VOf/lREYcFwOHkfPHgobPhmZYWBMX7GANHTB+6DCRkyD/EzHhOHMXZCnAF8qpbZJPTRKC/WpjYhMFbt2wI3BR5jZ7OiIXMTC0rxOQAgWO/GEy1ryYZGiLGGMhp9hCxTUDNYtWPm6/AkiDCmf5rcWEtDzvk7mQY1u1ClZl4J8sHgL8A4z5ymrEfm02Es9EHfHeaOcbG5WTe+h1bNPwMAEripyfBEybigW51JZ5/iYF6ui0DT+aPfrCN0ZDblOH03tV/oI2sGeDKsWE0Ez4FmuT+1ZmYRJZKsLYQgWcG5LpncoVaBQp9v8kjG7j5iLRgTZmL2madZ1fjY8H/0ox9d53vHuJgjHGvps74HrB2nevaX+UacA/YfYwX4xQm1PfcD6wMdASS4j3WNQICVmbtKIaRa39OtAIr9oLaW+7if3zRPAtzUUNZrKcAzfBjBZ1/r9zrbsiUtatDMtRTU5JDD2hDB5/3yJZ6B1hNA6P5wTbgWXgjfymy9hIgDhhPY9vR0R2Qqc7dsydLwb4QXsc9ZT+gt/Mr6estQkyAUgeb+Y204xGGON5LLKKHQtE5fC+d0hJtaSLURai/R1mHSFRypBULTSdRb/WIdVyxdFv012pL1QWsaJUWWLotEdqyVebroh8ClXiNokHUymhbgye8CAU1PXAevVCMhsK7nmHWkT5Z0EMS4r+s1rTWr/K3ZiudB39wDPTL30B9t8s+DpIcDwRX9MhiDv+NwPT4efBn6h2+uWbMhvoMGrM+XoAm3hbY4nMB36AN0yD/6sHVrht4fOnQkEgOeP5+RegsX9pe/+YdfiX3IvdA3z6UfpjtwPeGPyAUsGGT9J5ULc0zEHmavgf6FZeWqlaVnfl/5p//H/1V2795T5nWmVucDB3A8jbnwHe3TUQ/lK1/5cpmcHCvLli8pr766Oxb2Ix95LIiUCeKdjcwi79+3P0oZ6FjHBmRTIsxgWtQvYcKNkGDRn3zyyWAO9cmPBWBjWAyztv9CDDpdCjzSKXhtLDyb2UgMkg160hG5xwl6HHXxlcaRa35sOohL9bInDBabkyzaqlRfZoVzNh+bHObG8yJXRVMIjVMRY9QFFiyZAAAgAElEQVTkxQYCbK1btzbmgJdqZtrReZTvIUSIG9SsqtPaOyb3Y66NktDmjDkBJio4hGh5BgTNRtVJ1/BrrgPg8BzAnRvZE5k5XzRPQBuMDwDLBqMPdaZbhQWbiutkDrwjQGUuzKH/EG61rZtrWWfBpSdPzXn2kU185kxmxuXEgQM3p10i2Hj2G5EvJE+sMhyZGOOCMTu39lWaRzsBgJOR1wxcE6wAx99kqjAT1sUaTrnuqWFibPp8wPQFEbbB8zFlQAuGx0uD/IZAAwABvrq7+xoGk2kXdt5zd9A4whKzK+1r42c9mW/aMNmj80zfoHcirBizwEchjYlHc53gAto0GsP9FFqExoTHeNiTOjfXJ2rW2pQECxYmiDaqUU0Vc/ShB3bF/kF7pEOnfVIAKdw1beeBJrMUS7NqpmZrgKQF1ou5Md/O7OvgIfSHdlnTWsPr+lGJGcGEADeCjHH6O98/9dRTwT+g40zoN+9NwDajNCcjgVpHR9Yi6u6eFwCHPuLbQs08eCKaYn7Xf2led3c5cvRIy4mb9uE94Qs4PNoKPnCOPATBGzEB0W/ogPu4hhdrynef+tSnAvzyG9+5d82WDF3yHa9wN+icFzwOEEb/GBffM/Y9r+4t5xtTu/xE7an7pAYb0IQRncyphywPPLQPvzedgGvvfrRNTGbQtonsBG+ztbPsHyN5pSGBIc9Q0wZ98yw1pMyL46kPCR4YUxO1KuidfsCT6UtEPY6OhrldYGnEGTwfP5hjxw63cjmx/6OG4miu6djYVJTvwCUkowXhedPlYx97rPzxnzzdyvDMHmHPcsBgrVgznsP4eYd3A2JffPHX4XOzYcOmcscd28vSJcvKG28cjLQbmL/+n3/9rzP4pdHgkNbgvXq9Kz449ekDxrl+w/LyX/zZn8UmG7xyJQh9cmqq7PrQA2X3K7uDiYJqnTwrAm+7Y3urXgybn+sgFIQHhK+dE6JgwSFiTlpcYxIlJg7VJgwB4MF1EKo5HiAW7vfkp2YAwvQESwFITvdsTitYQ1j8TSTUokVZpgChZG4P23GT0A+YGI6EaQ7DQZgETKWV+G32qQdBYi2oGQKYDg0DTGPGwQzfkTXho3Pu3NnYNGwyvuOkbR/MGgpgYXzMgT4wMiQ0WoBEhSmA0hMj7TA+GA9zyZxyH5/ZkIYC2xZzjVqdTa0wVHWNKUp1t9FttE+/LHzHuuhczXwy32wunVJVo7OJ6Ytg13mEcbHWrJXmM9rXSZjvz527FGM1Z8jq1StaPjiHDh5uFTaUgTqX0Jr+Jp6yaEemB43OTiwm04VuYTIAvFoT5RoLPPndl3NK+zAnmJogUFAls6xzhTDf9FkNGesHXbFPOjoowZC5cADOZAmnACfX4IPDGgtsmTeTz3EK1HzGMz3pQ0vSJGsv8PHwombNqDpozfT4XK85z3fa1fzD7/q31MJscOhKy+ESuoZeNDcTMQRIg98Ywq3gEKxBa/wzV5XCr15Lk8Q5jzUg5TsADrQGnb/Vi/ZZb+aD8RqE4DME/ABe5rCuJq9WlLlHy6NJD3p3jgVk7FX2IJphTsVgjARI0+E8z7p24JcxPBIneYAf/fcQhwbnZFOPLjU/aWoCnEVU1nRqxgUuPJ/1wYdy0eJFb8rMy7jM9QPNmRKC/vKPfW/eJf7mWcwV2pb+nkzp8Z3vfCf4GACHPcf8/Pz5X7TqHan5Ewi+lTaFMbKG7lf3If2jPX4HPMEPYo4ax33N4wAB9qQZ1RM0drf8HxkjPEk/Up1uNWHKj9QAczhijXm+KSI8jGmu5lnwLmQK96OpYW9xvcljdRaWjhYuzOCTSKjX1PTjt8ce+0gEpqDpNxM4Y+D+vXv3lf37kK1Z/odDd2dnpmX423/7T8vSZQNhfQFY8TvtW7qEcSp7rQqPHNdXjjbR0vT24GTcXr71rb8ozzz7TCTxTSVI0tQHS4MzbcBXZiUmydRXnv5sWbliZYRN9/cNxIIROv3zn/8sql6D4iGYo0eOlPUb1keOG04DFy9eCgKEIWj6YWF0QlRosukgSk0nbH6YDgRi1A+LwcKYmEmtCATE4nHilflBbKbuVgCxKOSZIdybDY+AWL1qdRmj+ndffzBIFg3AZPQJfVLNzTKiqsccxnUAHOyPEBTjgeA1HakWBenzXZYhSNbJb4RPwvDIW6D5CdADwzl7NqulM5/Mx0w18I5gsggtnd5A4GoKJFbMf4xNfwPmho3KxqNdfXe43jwungJNZMgmTBX/VAAcU6QLSDhRALaMfkIIsXkYmypcGUCtInae1DZ5smGt6I/lK/ye/sJANcupWYR5MLecVlDHQo+Z9RWfgNVRlgNaoKK2JQNsU4CjCUqVvMDG056aQcPra6GoQ64lE2rmzHUIHJ1NoSEFOs9gTPSf/jH/tU+EanfoE0GX4aHpjOgJmZMlp3fmpKeHcNzMdkvo6OIlmakbmzx9IKrx6LFj5dLFnKNIioaZL067J6JdarRlaoPuKKTXiXAAtU8TQYJjauZh0r9F8wHjNAqENddpWp8DfVigf75TSGjOUwPDvszq9VlLiOsZI/uQ1AjQxJ5X95TBK4MRBeQJngMLbXEt/AfVuiDSfUZfoTWLjNaHlQTF7ON0GlcDUANR1421BJRyP6DUvExey1pCL4DG4INHj8ZzmQPBIOsHIOQ3TZJqXninbd6zvhdFXCfK+Phoo0lO8Ep/+3rIrNsV/Nd6QoDaKPBL+ZUy3crsnJrNqYzau3CplbOp9hnjuROT48HDKAHBPTizEoXD+kJ/jJ/IRMzwCwYGyuQUTrFUqyYFSOd1PjF85vq+JqQZzTZCE54Oz4Bf/dt/962Wk3G9r3i2wLUG/QAL+qcpnnlnfqEr5Av7CHphruF3Jv/jmcqe0H4NDAQos/yMJipooN7/0ijrJM1wv4cNDj/QG/MoeAKcQkPwGw7z9E9LhCCC9sgjQx6czIfVE3uOPh45crQMD2U6CwEk/WOspAhYuWpFAFtqkaG9RWueGveuMtC/qCxfsSKed44kk52dZeeOe8o3vvEflzNnj4WJK8fYHmsG38Ts1NXdHVXNt2zZGgoLsuvjA9o1j2haMilPlZ/97OflxRd3h7sJJSHwmaNiAQE2WRKLQIcPig/OdJZmj/T3ndiF+8of/fHfLIsWDpS+3gwtZsNAsLwgMBa9Dq82dTqTDaFbDA1iUEAhuAEULKbMm3cYP4LRlP4yIEMoOUF4ClNboKpc1boCy+RT9MOTJ9dCiPTL5FeMweyxECV9UzgzNpkl76jwOU1Ge03cP0S4ccPGcvHSxSB27sEJECKjXQRGeP43ph1spPr40Afv0bRj6B+EjRBmUzNW7oHJMjdsCPrKdzxDh07mGGYeGrbGEdrEctY+on8wA6OjWAOYL2vK/PoCnQPeHn30I6FWn3mlU+vWrZtDsGQl9AvB5BRi9Fs/BE+prAsnONadfvpiLgE4/G4IvOuuOaUOhec+aMroGvJ28NwAogHIVzYn1vZy5PDR1kmxFly0QR8FxWoxaqbKKQbgph+Mvzlfapbq3+mDp0rm1KRpjNGTJX8bMq+TsT5AMGjaAMjCJM1nVE1+0JfhxkRdmEEUkHPnXdtibjVvure058OkoRfmGiavP5LAVT8kzZs1IIg5mtfd+JJl2LklVtQKOEeauASLCgze9ZEIgDGdkW9GpVkZnPbgBVmY9mLkh7p08UqTvgB1OMdGI4z6Yk/rHKn5UkDLmOinfmSCUX7XHIPQ5T4LuwoMbAP+w/5Uu8S8Cn7UuglKdepWwLmmCD/D6ml3tjYJ+mA/pfM4V8CL06yJD8627XckCG3yAkEj+EXxOcvRLG6VlDF3FGst7WGGJ38Na61mRqBDX+ET8B6jlOTVAnBLfDBeAS8+VGvX5t51z2paBuBwHQVGGRd8TA3OkaPHIjqn3m/+bVu1rw9zBziCP0Ab9EHHXQAO9M38aRKuQbjART8vnfdrvu5aQgO6MbjGAlWuD97eJKbU9YBnm1yQdvideYdm+My8ZC64zsg7Qz4b95VmKkAZ4JLknFWt29Z1yKvzF8+Xb//ld8vgFZy7M3t55Ekq06W9jcjMFWX9hjVh1uzp6Spf+MLnS1dXZ7lI5uIm6eySJUvLoUMHI7v75cHBMjw6VuZ1dQU/IocOxYnPnj0Xzsovv7ynDA+lhief15zQW/luEty81693ZqKK4n1twXiuTU+UP/yjv1GefPLj5cyp003OkeHYpJFV8dy5MEkhUEzMhQCOk/OxYzEhLAybL2oGVfkwABEAEjc/k8Tvlk8wEV/NMEHNaE9mJjqnFmJBy2CeC9EvGxKmJghjA0B0mFZqBsZzFUz8zXhq34rUDqRKln4jdPQzIrwSIqVPntQg6gA2TYpzNqSJqEIQxMk4w/vos5ooNiqbyrniuThv4/vg8+u8N4yd59BfNpuaBlOuq0Y3QsXsqTAdfV4MFWZTwnysUZQz2x6b7cMfxon7uep0nNoS/Ih0/DP0V6bN3Ou/osmAuQVUWORSbQX9qZ1PNRfJpBhz1ucZb/lV6JAa9ufxtEPLYPlN/yZOrfp68HsNrBSe0JqmE/rvP5iyDsgyQ7UOXG9EGJorGZYqcW3bdcbaWugDQGjLMFMdJ6V3AIwMdLbWgfmypkwpRFjNFLe9++47y8joSABh+qB50HIeCDFD/00kqMBznRDQtdbN+cjNlgxN3w36SduCBvtan4j1vanfpWfoCK0w6w+vsJYT7bGG8APo+tLFy2V0NGskIfyvXkU7ghknE72xFhwW9IXQRFHzFbMju4bZVoZos5+5x9QJfOfpm7/hG2or2a/6WggCaLNOwFgzfQ9X7EPGaXLJWsAmiEnfQX5njFlItcmD0zc/Cm7CPxD29I32PJBkFvT8jTlg3QHnJrzkuWjAKPXi+O2XhxIBfZ3egTXzYAqPxWdNYR70UqajX2qVaRuwyjjWr11beub3hKaDtWUvsOfo0779r7UADmOvTXX6PvI9YxFwwZ9oi70i/fE8nsX+V5NNW84tfVQLr3M+e5p50rQJvWs2UrMsHbPORm3V2lXaNXu+ebngoZq21PQI6BkD60sfMcny7uGCd+Zv+fIVZe+rHP4ynL8GafSjraO9/NX3f1zGx/BrNLgA+mD/p5aYCOfHHnu0fPrTnywTk2PhVN5R2svw0FCaykhKGSB5Xjl95kw5dvJEOXnydOy748dPxj67zOF5gqjLnMf6QPBeg5m3et47ADhMliFf18qSpQvLn37jj8uaNcvL5o2bQxi7sSE0NhQmG7QFRiThOwCjYUEhCBgqm4vrVRdDnKhq1TJIkBADAhPGXqdyZ5AQ6ewTBH0BFEC4bD6eC7EZRcGCwtQgaJ0CNfvA3N2oELNmLPqgLdLJrU+hMDHa48SIKYnsxbQDkdKmgkG7q6c5NpTjgHCI3IKBY0rSkVQ/ADVLEBbj0p+GfiKcAJY6JuvFb6ZX7oFRMV4jdNhYCFQFAH0EsTOndbgkDtSAKV95kmiLiDe1Mf6GTwBCgXtQlxoN4RjRnsmMVL3D2BCIjLf2PzCygPfaB0etlep81kHGxpozf9AgTqqsiep0mD3XMTYcbetCjYJs2tYmXa9byPAmuRYnZObRlAcyPfqhXwOq3tqE5fpDl/TDcHlPkQIYK4obteNzFTYCWX2t6o1OG8xvCrfrAc6OHXeVy1eSPtlX0h8HEO4D9MzY188F8xbYvJW2xX75fHOpcA9zidBh/fWl8zpoC7rjn9rKOvyX+aMvXIfKmzXmd9qClqEFeQefMxpzNJrPEGrCZckbklGOXJs+SensWB+mmFN4B22r9fXQopC3hlrtgyMIoz2EIf2zb7UAUpsB6AS8sxdm9lDWSeN5dXHcmX00cwI2r1VGx6UmXYBDtvht2+6IuaxNXmakNscUfAdexv4y6R3PR7uE8HJ/qc10HIzB0Ge+U4vhoZDnwkP0C+EZgAEyZ/M9ZigPq6xFaOQGKBA8EIdM1oh9xLW0/fwvflmuVEBaTbmaWLVE7ps009z1puSR9Js2ATiaS9WiGKHL7zxbEz6aPjU28ivNqXxm3fksWHYPeHAliMOyIrQF71EuqvkMvrRgQWhi+Q668tBOlCe8i2cAJuEf9A9ggybG8g/yG/va2TWv7H751XLiOCU6ZrSYWWVghg+sXoPmc3V55JGHg8dNjk+FRib6cOFCWBbYXzz7UlgCpiLQJiP3MhsxGhs0QfLc3yWQ8w4BDsNL1ehTn3qibNm6IULDf/HcL+KUhPBnoVgEFhkNgE60bBAIDkHqyUgmhQ+HRMsTAApWDNYrHyJh4SVyGCCbXvU36J8TRFRKbkIKFSgALZz3PLnxfCNRzBjqaQui41m0i8rTXAtsEoiASC7tm55efQ4mKoCDhSOp8CsBcq2JCPVHgHjdPDIFCB7VHwwRUxj3wZAtCmhhPMaCuckU8zyHzYrQNV+MZj2dt2krHQrb4zRKG8wvwMgCjcwD1zh+nYbrqswJ+NrCXkteHwq68eLUXJ9uYFxci8ZOYQwzZB4ELjxHDYkOskZrWTKBfsKgvFYgoKZNLYNMVL8lrr82fbXlu6N5SI0SAEdHXwW5amMrVZuFWdoRZNTZUWW0CiaeCz1C/wIc7vM65sVTq4JSDY7Cjn6YR6M+TfM7AEeg72+1tkDTEAAHzTH/MPVs2bop1sdSEY7JOkHOfzC3S5dijer18W/6KiChDb6P3zoyNwp9Z+8gyDiosN58p7Oman0dw1XtS4/0g+vx8dm4aWMwYj7jNGulZ74TZJIxleysuR8BORk1xpgB2gj4rOGUJgHX2vXioAAYqLU3/Obhir3H3wBW97pryTPVkOgj5h7wWtpFc6oJfTZghV7RNDAP8EvmQX7Id3xWw8MzyGRMpXhMDLGf+gmjXxF/M6fyHIMCTDznuBHmPNNQcfgE/hvk2vJABrjVP4rvABCm+VB7IGBkPNYwc375Dt8d+APpQtS8am5cvnRpWbtmbfAGfYz0Sfz2f/huK8mlaybAdgzyANo14AKgzpiUDYJbeDjXMx918IS0Shtcw57lsCag4pk8n9951+RveQUzbDOfFqHkkGYdJ90ADPFXMwvwYZ3NWWXiT3g3zuKAT/3v1N6+tv/1smbN+kjWxxjsTwCO9rbSPzBQTp04W378Y+h4RoOTACeBff6d/IDM/Zgkp6+mH5qauABxjY/dNQoVh/9MU4YpgHXeT8476Vgg3ELu7+Mftwhw0qadL8ojDJQvffkL5e4dd5TBoUvl9X0HWlllIVgYKKCChYB4IS6YBIzT3Be0ZEIzQ7glXlOScw0bEWYLEXE9C++Jsz418zyYlILEDcBnfrveTyTr4UBkOr/6bE63MAQIFRAAY4HIABYQLnlkOInBaBAkpjBn8wPwABeAOxh7T+/8OPlwKkZAMzcKPggUxsLYIDA2GBsrcrdcHgzip89qnWCitEGfPGHpOyDQot/8TRvcR5sweB3TmE/GwzzW+RhMHCfI8nRt4VAYHdoYNjQCRjOSzrSqiXkum1XbvsCFfvi3p3uZrI54qnrpL8yCtmBWfC84Yhysl6BB06FOncwnTJfrmHeupcoygoXn0w/Wlf7lyehCef2114Oq6xMZnxGevJgDtTKewFgn5gK6EIz5m34QrDM0QrvSIn3TB4w1EMCoTeGdthECrLFAVUbM/cwJY2P+uEaAT1/pA/+Mtpk/P4ttEiJP1tEVK5fFvOpPwVzTniCO9YSGNSlYUZ250lSqX4YmGteVvvTMz8gYxsCYmUOFA/1Tc6Kw4l61DozHUzTPyAzmo2XJ0kx1YLixoeXMEXyGOfzlL16IGjsJeAE3CCQd9he3tGXuG9eBuUJYARg5UNUHFq5lLHznQSrBRTpkalJjPdmbjAN6o03XifucD1M4sC9r4RwCpSmyap4Xnfg1t/A7c2N+o8lJtJX8o27ddFlFZOCG9fEseAzrD8A06zpRpvSX36Hb2ckX2RP4Vly5nInm6J8+fIIYDoSAROiAtlx33hkT2jodpI1w5XBhAUdBW+QWw6zX11+OHD4cQN05BrQyB3v37w/NgXMsnUOfhi17+Am66+kJfgZNGhwB/bA2rG9tPhSAMcbaTUAQ7cHP+zSbqR022kkAorbPueWdQz6AFl4ATWQOmkPRd+affSEYFRwJckZG00xYH5oYB+a8K1dGA8zBg7m/pTlpK1ECae+rb5Rv/bt/H2BfH5xSACIAnNn+MMj0m/nIKPPTLaUVCdWAHAHO+4hl3vLR7wDgWDOmvdz/wH1l14P3lV277i3PPPsfyqKBxWXbtu0tsxKbmclnUVkcFgUCstCjpxML4emIKePARIWWpD71MhojFRQ6bkJ+QwBjJqMNT04CIBMH1jPCpoaBy1RlfjAHnQo9EWgrhZly2mNTWnxQDRAMl+fRJowIIiR9OgIIIpfR87s1VyBSfmesPB/BEIBmeLRlSvI7vtfLX9s3jBUNBM9FKLC5+M3Nzni5hj6aJA9mgHZCkMIm5LN5b5g7BB/XAeqcl89//vOxqZifcK4dJT35WGxaTiQwcwBjRoZMlGtX02GUuVOgpLDNTJxuzhr48L1mDe7hN65Xk+C4uU4hyjvPpr+8CzAQ4jyDKvH6LdEX+ss7a3Lu7PkwU3oCkW74bDFXK8rbX+cDMAlDZT3pq+BCocka6wTMM6Up7vfkhrAQpMGQVfmyjoxbHx81VJ6CYZD0y3xHs3f6TMZhf0mNxrZtW8v4xHgrOZ50qaYQpo55i/UX9PIM/haIOE41qa5prPXVdOaGBsyvIk3w2bDkOvJLTZBCEWHEekdI7jCZmjOtAGvDPuF7nslp2BBkHDAvXrjchMqj8UB4paNzbQ50j9G+QA16gV8BcEKQNEKUZ/Ib9GVYf+3foS8LcwjdGQ3pqZ32uZ41Ze7oK3tOQSlvci9wWIGWEI6CnlobAv0YrJF1qDBtZWTgmrWrIrWE0aJW5Mbsxrxq8uBa5sOaTfxm/rEobNyWtMkcqDlxz/E9BwXBj+CDz7YDv+Q+tdJkZSdHEgc1xwnYoq1li5cEDdMOc0bf4akcGLp7euM76B/6E0x4AFMTyL3sPeYOUG4FdTVv+jrqv8V68lLDpRaZ/nMI5d38aLQHv5eeXUejpbiOfvE98+vBjjUWXDEPyCxrACIP4RvmJsNyoXsE8gueBSj0EEj/eA40gRN4W+nMhIyTky33AXc4qU4WLlxWXtt/oOzZs7flaJ8AZ3Y2YQpHZhJNIp7e+nW9UmMm1NuIKItn/m5BnFsGONNlqrQxUW2lPP7YR8tXnv5rZWICZ7VTEYbGYmi/JA+AFXMhSpmMUVZMCUQIYbJpVAWqrgeQeH+9ySEOiJN2ZAKehkw2Vm9MUTpCk01dq/FxCDYNtkJYmy2gR+Ej6PLEqoaHa9jQbFaKau68557SgWPomTNl0cKF8U6oqupRNjCEbzSRp3U2AdcwXpgp6sUli5fEyYNcQDrSgfzZACb2Y/wIMpmVp0A2cxQybYqUMmfmU3A+jIiS4Xvipy+M1/UK8MQmmC7lk598MhwcHyAz6XPPRdggFW91DGZ8bGAYAHW1tNd6Kpax68jryZb500RBf3SkDPswdvyhoVYYMfcyFtaG9dDUGQClvS3S0ocmDjDcFEgkQkBfFxg3Y9c0A5A0Y6e0J8igH4BDmGYdOQGTFETRH6ON7JMhzwjFt4qyYj0ZM0yO3xWIgiveWTP6aMmCWj3P75ymGRPaP/pSax7cVwg3bO8AG5x1yWS8bfu2MjI8HCdI8pqoxQPksfYIBIt1Qke0X1dMDxPrdCZ3C7ASuaOI/MisuG1lRt3NPBiNqOZNYKFWS22Bc886Clz5u6+/ryxfniHa0IO0Dp0g7PmOeTh18lQZGRlv8uxkmPT8+VlpXP8Z1ofn8M5Y3eP0xcSI0pQCUOBbmyNdi9pkCaCgHUuiqA1WY2WUp5Fa9Xqp2YJ/sWa0kybgmZxL/K0PXjo656maNQUArl+/tvT195aNGzcFD773nnvisHn82PFy9RqBEatKb2+WAlm0eHHwGp1YWVPapqp3HBip0N74KpEyoJ0SL00El/yb75J/ZWJItGz4DZ4+fSpoUSBCyDO8BROoBzXL4SzsH4icYawh2m/ojt/4+/DRY9eFQ88+XNT7nt+sQ2WpAw887F/nMSMw05IAf6PfABT2wMUL51u1tNQmefgkOWKAuonJqIquWwX74Oy5szFmgCEHIsLwT5w4XjZv3lL6+xa0fMZ6enuDRjlIkIaEMPqLFy6GuQl+hin1j/7oD4NuyS5MCRICeVgP+EhokDvnlctXhoPfMO+AYa0PUY6lULJjSTl7+kJ57vlflrHRdBfAH7KxKTXuA019ulZxbx2R3wqozFhtZrQ9713I961Ap1sEOGm/w+Gva15HFNH89Kc+WcbHhktvT09Zsnx5S4hAPGwYzRswEk0UMCOJU0at/V+VHIQFQILQBS/BPBvnV806Er0+CLWPiPdpvzR8WrTMwkOQmjvok6p++g5h1QJUDQnMEWZosU6ygi5cmCYsNjK/a4Iz4sITElop1fAmxpO5IVgQ5Cbm4yRMW3/xF3/REu78xj9rdjH+GuDQlqUZIH61HuZ/QLUqw62jmBg3Jwy1YvTRqJWDhw60BA62dPqNcK3rEQkeFTYINXIowBA83asB89SrOUhBUBMyYwL01v5VAjEFa+1rwL2Rj6VVzT7VrpZxQBBn9emMbuGkphYGU6A0KcNXW2I5BUBeSxVcdRQBy7gUavUYoElNKpp2ZLTMCTRh+KqAr54LAY6FR+2vJzvMq7UDM/RZ+wmwFxCWvvidPgHuoPk4RS4caJn62IPQPP1CWAPEGT/vmXfF2kSAyHyWhxL3Lc8QtApY6ScnWsNr68OHGgzHVGs2BJkISBKYcZ8RRvRT3zLmENBNwsbBwaFGlZ4nU7UbtdO06yjAcE3QymK2sU/OmyCGZ8MPjMZTk0bfucbq8MuTfK0AACAASURBVCbGlMf5HPrJnGcE1JtPzHwHwNFZ32sEWrzzDOg+o/rSb00fHDTFuBCwZieOnSg7d+wsP/nJT1oaPp4NkBkeHSmLlywJ05WgUnO0Gl77XK8VdAGP0kTH/OgvxVwATjjcMEcGkMATEc7ch2Dnep3Y2RsL+vrDZxKtDTTCd+xZDnUnTqWPiXtRc4zPpM8GDUAL3Fdr4wMQNOlJ+B2+deZMFmRN8IiQR5OTvn3b79gcuZ5OnjqZGrZrCRg4sE7j79SVGaV50S+1l0bpQR/0CVCJdh/z2vDgZJRGOHnyRBnHL6oVRh1H84ZW0zemrf1a+fjHHy8f/ejDpVydvM4XzOgqwGX/ggURxTSFfBofL5cvNUlMATKhNOCQ0Vmeeeb75fy5i2GuncJ/qCNBiRaRWlN9YxAxW0Pz3od8v6cAJ7UfJM6aXx5++MHy6aeeLPv3v1qGh4bLIx95tOx/7bUgYhgkE8npTwKFAGHkVmml4xCg9lntmDIcGLGh2PwmgWt31ZlPQuY+NgrCqA6pFaRok66dAK0wCyCRkagqVVXJiQvNiapQNhHOvzpNIkSWLlsS40UjZB4G7odhLFywKEwCoG8KaA4QxTA5GQn8OPX09/XFda+9/np4sHNiIokS4+K5qOSZN9o3nNuCf/RZPyKEKNfASNXgKIDYfLQBY5RxAraongyhsw4mCKQNgJaZoA8fOdzSQpkMDdsy9yqQ0OAgIAGRaJfYkKg/AU6cXJkL6EJn7QQkaabin6dp5gHhC9iiPbUCEjnj9VRFv+uwcIoBej1j1OmQvxk3/eWZRsnxN/27fOlyef11ihe+Wd0q00LAS5c1YLDQp9Fo9W9GUUFbanRqpqKJSgBTaynpi86IaHDquXKf6GSsk66nfuaZMUKjJqbUF4vxGrURZrrpBCnca1XzGkSzjuZTijVtmDshooa7al7gsyZSGSlzwJ5Ay6nfir/VQl46cAyCJ97ZZyQwYx8z3whE15exALbhE/v3vxZ5cPLVqN6b8HjAnsK3ZvCuOX0zBYL73H5yjeACfsaJ3/7SD82r9I0+st6a8vQv4p39BD1Bi7THXmA/sybwHNqFR5kDyoNXPTf8rsmSKBaEMyAOIbtj5474m3UF4Nx9192RX8aDhIlWp65djbwm7C9BmPm1LK7IOgqWNUfC0+mz5SPkj5ocDaowA7m+MBF+PjjYAuPIAb6Lw8P8ntAkAb7YB6wlaxEgsLSFZofxpy9W1vRTC2fgA9fTFp91HmZcOlpLzykXJsIRe9269TH3tOv+euShh1uldFgfcpIBfFajRZ4uAex4NtovNMPsMYqBvvjiS+WN11+P59M/vstw+6EyMZ4+LoLqmf2v6QfQkdFO0+Vq2bZtc/n6158uo0OZz0ntJvfxvAj/n8wyGcwztIM85ZWm/Cy/QDXvZ5/5ftSCam+bV0ZGx0pHZ+Zre3sA51bgxft/zy1rcKIgZUF4DJTHH/tI/Nuz5+XS2dFZ7nvg/vKTn/40JhDQAmO0DgcLxAZDILHBtd2yORCKMKj6hMoUcYq/PudKThxEz8KasVJNDc81dNZN4KkVggcwsQEgaheaExF94Xuv1TwAo+BUB8PhbzYYDI6IJRgNQgNEvfOenWH7ZuObSFDnVHJKcCpgbEZl6QRr+K0AQw0D30O8bFA2vBW9uY5NyT/6K+MCDGij5jlsShiWoA1GxGd+0xSmuh+hJBBzPHynmYpnHjlyOELd2UA4anta01RAP7duvSNMVQqAyGoceRLSIZYNyX36WLjWgko3HdcYKef8MF6dHDVNQVdGiunrQapxT3f0m7XVrMT4Da1n7FbgRfCS6M9TNf2p/beiXk5z+hMs1iAGpq+Jqt7WjpXfOc3po1W3DwBjzlknwRP99hoT8SFgWhFKjQOyJ1Nr1ECbPMOs0wIk9hX9qwWtkYwAhyuDme8js6SmlkaHSuiL+0wJrw9VaCzas9qxmicBK/e41pqg2ENpKktNhyDJfeC8Qbf0ydBwnq3pEkd9NUgU2tVvAnCPdoY9QhQVvgkJboj4SLU7qv+ZkPl0clbjK/2xFghZeIpAzL4yHsN5zRulzxBj0NylVtkDlLWMNDVZLkazt+ZpnuN4yONFkITmHUGG+wWeiFYb2idPCSBnYiKTlD7y6MNlcnIiDgddnZjnesqp0CSkEzXzS//HJydCm0AbRi6pCaEf0BI8WqACTXEfvBW+oy+MGnUPLvQNjZHO8I6B79ln3Mf+Zx7YVxENO5XRjUbF0XfWIA4URO60zYQhu/4CavcMc8N+hm+ZhJC1ANiwh3gefYJGDh9J8zkHSMzZzA3j3L79zrJwwZIIOFi3dm0ZHhkpJ6nXNDFRNqxfX5YuXxF5ydDOPP/8c+XMmbNBX+HkPVVa/advtJ/anTTRS2PXa0zeDHDwg+nu7ij/4B/8fQo4RfvQHn00mABwRSi4B3h949BOUaIBgAPto7VZvAgfuqXlBz/4YfnzP/9WGR3FFzKjOJ279x+K3J4e3DLAYQFx3FuxYmn50z/9k7Jl04by3HM/BRaW9Zs2tTL4AgCs+6TaHWYPIdc5QWBgABYYMRulVgFyAmUz18xfIc99CiwBDoTEadHinLVJgbbNhWBBPto1/bqmGVXlmmfYHJwweJ6nPdpnLJzIOE2yUTLsjpDpPGUyfpydIXI0GTAiGBobmLHaZ5gv6c65HuahWp9Mlvju0JY+FjWjUgXMGGBepoY3NxCbW6bi6ZH7AWESuD5S9gVBod8OwhxQx7iPHM1CnvwjDBQGBNMiQypt8sJfij7wPe1FMbcx/Ir6WuYt/VPSATnLPPi3fhkKH9aR9vidfjBG56bW4Lg9YGiTUxOt0Fq1GjAbnUIRHAIumLWvSxcvhQZHYSLI4J01ho6MWuM7wQbv0AHfAQLslyd6hQrjFizQTxm/QssK1wI15wTao0/QqyCl1jKxP3Te1ZzDuyc/hD/AotaU8BtzaxZVAA7jYK5ZVwQetMi6qjVS86dTcGjROtKvTNAuGGBOGb/PhDGr1eM5tMV8+K45w/VSi6XWhHbxE+IAQZ+ga0w4au7QQrKvOf2fPpW5P3J98AfCPyQBFfs5S6EkyNL0oiMs80G/TBapoPc50J6hv4Jx3wVE+teZy0ReJqBjfyHM7YeaOPvCelsDSJ7nvpNWAYtWcp+ctDhsahq23rGlLF6cZTgAOPhfINSZN/YQtBoRjvi77Hml5QfoYYD1Fmy79jyXddenS22j/iu1Lxogkfu5npd0SN84vDGn8Cd9+yKi9PCRmFe0SfA6aBpNK3x/qhHG9N+9Yru8a6pmbfmntoN11E+IPtAv+q1pjT2d5tkFAXSQAYCc73/vx2Xx4iXhH0MeMuQLvH/PnlfKuQvp9C3IUvMV61SyqLKv5K+ZqmAm6jjlw8zreoCTYJyElqX8nb/zjbKwP7V78gvGxFg48A6ODIfWhs/MKwcSeD10Bc2TPoD+UWLo4x//RMjcjo755V/8i39Vvv/9v7puLm8PvHj/W71lgBMA4NpkmT+/K7Q3n/vMH5TpazCeRaW7p6fs278/hChErPc7xAmDgKiyvkWaUvgeJM9C8T3XqC7ndxg0dmJfolmLxulkrPqOe2GmJmyqhR9/83xze/CZZ7Ax9GaX+UHERrvoW8G1qjzpB0TFs7IUfdYK8eRK//gN4oMJUU0VhkH/8llHAp3TXo73auNYt7sBEmwGfBymwq6NcJVZIjRp39wqtIuwhnExbhkS/TMZFBtfnyKv4TqTIqq5QrBZH4fvjPo5eoz+ZqZmKh0z75y+8JEJVW6TfRiNDvfQF77Dt0UthaapGjyo+tb8JhBBKDJGVfF+T5uzTT0K/ADRjTkCekLIGQXG38y7wp45pP8yP0oLGI7uyV4BDYNRMyJtyuTovyYHaF4goxmMthAqrIMh9M41beinBg0JMmuAb9QLDErB73W8YyaECdO/2S/GjOCwFo7zBI0Csk3iiD8dYwiA0GgxFYSsgad4+qDWlXGPjoy1GGW9n4Olz8oxI52xBgIw6IZ2amCm0OA5AC3zBIV2ZdWKllM4NGqYuGAMmiSKaipCp4nIwfSWp+CooL5zZ0vYq1GpQRmCg72h1lNQQj+hT/rAeqCZrE/AgjnGZjZ21tqDUu04D7AERNZZoAUy9EXfKKvH2z9BDm3SBsI/ndJTYFKiAXBAKoQ1a1bFHlm5fGU5d/Zca81oy4i+rvndEfwgOEltQ0YruQaMwUOHY7HkCu3zu5pFfuc31oTDnxop5sbcL6YK4TNjgB/xrBdf+FWAGg5LAED6xPiQBz19/XE//YYWPKzQL/qqP6Eh99CA2hLaBmjxLO4zS/zg4EjIJ+vW0Y87tt5R9u7bX37165cC4PJsg0CULVFf6Ybh1Derkv2bopPSRJX782qZujpWnn76S+Wvff6zwf+lP2mKzwOLFsaY4GN8zzwzv+E/OJl+pCQE5D3lx7Fy4MDB8s1v/qvW+rz/EOT29uCWAQ7MAq99NM0ffvjB8rnP/kF59dXdocG5e+fO8urevUHgEFZGA7W3nCn5GyLUps+iGtLsArFpZCAwL7QdvjTJwExMkCZBx6mySY3viVphwElBlSWLrrqP3xWCViFmY8DUbddQa9WE9IHfOTWyIXFKfPjDD4canHv4TLv8hqMcFj1OldAvvwPaZkeMcb1p9RNkQfSJ8GG8hoDzm+anuqyF2jJPjlwDmDN53bsBcFyDT3ziE9Eu/UJ7xVywjiZRZEPJwA8ePBSOevSbPnAdwseTr8CXtplfT3xcjxBG2EArRtTYToCZ5sikBimY9BQnvVRpcw0naoQSQAKBSb9TMGRlaNY2QNPwaAAFgZTgl3fWC4Gj30S9LWkniw+eaJV6UGsoY2RtMH+pUuZ+TTfQnhFG1wG1Zmz0XYd1gZHP5zkAW4T9TBRF/sq1pmQwotG9oIlA0+yFi5k5lnY4FTJ3mEmYK+bN/EysacsfoLSFA7lt1uCNZ3MdNGhQgXlqeDfaizlQe0P/jWZivLVwYTw48G/esrllWuK0yjNY0x07dpaRkeEADgcPHAr/g+xX+jUAcigyaRJLgauA3Xc0QYBBQZw0xu/6kVms0zWAXqFNXoaQQwuCvBpA0QY0x74VSKj5YU0Q0tAav7G2muroB3NjFm7+po0MTU7/jitXLkcphM55HWXDhnUh7FavXF327d0XICDLDSyKvcH8t3d2ljcOpKOze8u8U86PIN6xWmXbe9SesMb0VY26tbhYQ/Ya60QfoH/mkvtYC8YcvJ6D09UUygAZ9hoHpTCFDY+0tKr0RxOxB2F9gJhXtb3sCcA79EW/mCsz1VMscvGiTOvw0ksvlx/96IdB32kynAqfG4sjJ4/K0WOGImLpxq/flEfmre58aw0OjsZbtmwof+8/+08j/Qb7CBpg/sJ0v3FDeePgwVYGcA5PrAFzRhbvjrYsuEvkITKAe7/5zX9W9u4l83XWDWQu3bu3F2a8f62/I4CDSeba1anyoQ/dV770pS+UQwdfL2OjI2XXgw+VX77wQkygpQB0KGYRYBAgZ01ELJinNLUUTj4Ez6lrdhRIzbxZ1FqFy6LBuPnO+j2eGJlqBB5MpQ4JZjPQB2uGyJRgCjB4+g3z5LMbjDFZywgAtnPnjnLm7JmsdXPocAgcTmOEP8JocQQ0XJoxzZQnyAJlvAA4+/aprdJ/4Fp8b3ZhrjOcE0Yg0wBUwAA1P7EpGCuCQIGjg3ddcoCTNepuGCrzzZrp2wNj4tTD3DA2hIUnSK6hX5gKBBg4aKJmxhau09u5c+cjdFJAU2+q2QK99jVgnmknVavpMKvZh7+T6ZCGPxP+aU5B0OHMrV+IFea5Hk0hY6Ud/mbOYJTM26mmzkqtdpaucJ4GJLyVk7CAFdqZHSXlCdICj6rZmQO1FwgD5tdMs/zmoYD1gJYZCyBPcFcLVwSCOTr4XWDHNRwCEACplRH4XIuq4NA0fgW0jY8BTpf633Cl2g7W3yKBfK+jOM/CiTLNO5nvZmx8rIyF6WmykItDzQUO9MuWLw9BgzkAAeLhwbEw1wjf9JvJvxEquc5TZfESfCkIce5tOaMzVj5v2rS5HDx4IPp/+BDRmTP1eRBQhE+b+l/tgqBEsA2N6ZAtCK/N2/IV1lh+Jv3q1G4CTngba8eL+xC0zA/7lj5zwNN5WFMl12LKzUPOy+FHJNi3P3zGDAyPyEin9CMi22zP/K5IT4FZm2resU5t7eXo4aMROUO48foNG8rQYGpUL125HFE16RyctYTwFWR8tIGwJyFkOP4Pj8S1A1F8NUOkKcJIRJEgcPGixalpmMwikN2kiLhKWpDF8cyhCIHuCL5PcAV+JJFkc3S0LFm0pJw+c7osjuR3K2L8mIu753eXq0ELWbBYIMpzeH5qspeUu+6+K9YE3gPoo+/tbfzeH/N9/nyWYUFWUEepTHeGXw8+o9EmGr5rvOOrlfm23GtqF3PP3kxLcyu5YKwNl8nzUrbw91Tp759f/v7/+N+VLhJlokxoT400/WAvUG+KFByUWxkdyVQZALWf/ez5cvbslXI+MiBfaTQ6k+FQDojs6MxUEioRaO/39XXLACc1CzkxGzauK3/37/4nZWzsStm775Vy/327you/fjEmEGHJu5EZahFYDAWxpwG0AYQQ+lLYEbFjbRgJnN/YHLTvPTIb7jcXBYy5fvEsBAYv6w7x93W5XhqzGd97AuaEjlYmki81nvmoUGkLQMPfRGjAbOkbKmyuEwDY7/TB6YhT97596fjJ9RCuZqb9+/cF4Enmmr0HKJm/hbZMQAazUOvBszz5wtzY/ACcOn8KAo9n1sUT0ZKYk4P10UcKxoYQYG5o79x5HOoS4NB/1pR+mUeDfgIEmAtALOvLHBCdZIVZAYMmrbeKlqm/U8gKOpxHT+6MUYE744DbEUyWewQYXOdJ0kgoTVTcx0mT9SA/Ba/ZYIxxMU5NRzJ1PuuXYG4l2jPclnF6WoUBu84KVfqkiQDh73M1ZfKbeVfUaNCm8wC9GbKryUWwyWfLdWSW5MyBA1gAKOCMjf8VQgfBxjoDsuwbflSAQX1bfL79hTboB88RaOqzwfxoetX3gzlJ009H+KNxGubZqt0VKLahtk9mTIh49/x5QZ/QlqCW/qDBOXTwUKyjteNmwHPuOc0npoeQL7iWOtwDZBNUZUp+5xpagg9Y+Nex884YWFsAOXsQvqNmRtMr44Ff8dm1rtuHn8JPaMdK1yHImyga8qJ0d88v1DeiD/yNWSribtBU9KcGBZClefjqxFRE9vBMgP6mzZvLeOOITmgxYwJwAiQ4/BjlhrYrBe2MzwjZc3FepmCta0O7mhg3bKAe20j0l7l03iJRYFt76entKb19fQFuABOY87l3Ynw8tA5cz14eHRkpv/jlL1vBCO3zOiMkGhcA2mZdLl263ETvIUcuRh0rQqbhNYNDg5GFeWRkslw4fzE0WwBlxzNjYvpdFuwkL+0o3/iTr5UtWzaHHGC/AFQJMQdk9g/0R9TyqdOn4+Ac2tTSVv7xP/6n5WrUnbvR+H6Xx/3uQq13AHAstklI7rzy5S9/oex66L7y+hv7y8O7Hm45YcF82GwIQyM7AA0wMROLQbAQ7uz6LDAevrfGkkJOxsNv1kRxWhSgqPXZPDXAccPpEDob4OiDYxu0yenaTK4wHZi6DBhGKkPi9G7WTxic2ZjREFgROE+l6YcEqEBlqmYChsCL65kXVb78zvNQLb/xxuvBBHTOhslYOJN7AYh8NqMt/YGp6eRNWzAx+qcPDnNsKLYnarQNmmp4HuuFED106GCcJHg98cQTcVpi/jHB8XKtAKPMv5qXs2dSqMmoZwMA5kOgEgyuqXvDPCBcoR365rwyt7y4j7biBNvkLgpfiCiumOpX7mMuGUMw04mJmHeuY10xoXItc3ryxKl4hqZM+0mfEEymkdf3wJB25sgigrRVO0GrcTL8lf4IoFT/6zytUKO9WijSNnunzm6s4NGHRudy58L9gEbNLMfWoMGvi2KMo2Mj5d5774nTNqn5Ae/6liiMEfaAWbSdRgNpkmF+NPXVwt6+cR1zxDVG+KXmkPQHmRyQfzplI7CJAKHdBFnXypUrg63irOvXr4u1ZT7QmLJWXGcuKqLgmEOzkQtw3c+Ow+zAgkn6y7WsMd+ZcZ3+C36kJTLMEiHkvdK0dAPdw3MyuglHzzzx60uEWYYX66vWR7M34AEtF1E7CK0AiGgoA6hfjRM8+43x8Tsn+5yrqdCUPPDA/RH+bFqBNLuOlOHBoVhj5o9+AwiYA0rsSGv0jz0CneW6ZJkTAZjAguu7usjojAYOsJHFJuk7AlUzD9cBNvPw2pk1tTBPk1OG8YQvH/s0faXa2zojMd7DDz0cvOnEycwIPjE5GZoIfIXgJxMTVIkHPKfWcGxssoyPTZThkTRval4mdxg+LWqLa03cuytCb19rHe1t5YlPPFI+85nPpOacA2/jvH/1GpGp1HMbLwfeOBAAZ2Iiox3/93/yf5aOeaRy+P8PkLnRKrwrAIfJX75iSfnv/4f/uly4cK4MDw62nGshUhONKXQQspYMYIOy0dlUbEwdhj0Ryng8Hfu9DAampC/LbGDCZ8MO6wlAsOmQ5fc6wVpAT2GPsEMAmTcGwEaf9GpnHGojeB79U6PA30aGsfH0N1CzRb91WJZRInAZq9oIT8IJlA4EM5OZ1qYD+mAYpuH3zrOOdPSZOTbcl7YBQbRtGD5gQFCmyQchCvg7dPhgy/nw6aefjtM47UWkQ+M8DUjVox+Awvg4RRmNotlIcKK2gfXgX6i4m1Mh84mGgdOqQI85VXAJgF13kwFi7eN65pA2WT/GwFrCBDW36Idi3pZ9e/cH0NF0kcy8Kz5jxgPIqRWgD5oWeBb9vFHts0hFv2xZzIumUu5Re6NGEdpzbLWfWWSWPX++VYtKoQntmnKhPizUp27XI9dHs00pmzaT4HA6hHoKqKvRRwCOgBPAg8lYfwqL+vF8I2pYLwGK61er9NWoAJoRcpETJAR3mhvcZwI/zAPwk9qHSW0BGkrS/ddgkWdBgwg7NDhqV5iDug21M4xBU58aFsbLM5gr+I+aPr7TVMjeoQ3mgv3l966XoFsfFOhIoK6Wj3Xmd7NB60PC7zwTwLF23epwBEXrgJklffoA8FdDaf7hRx4pP/7xjxofkcxCy4meSCB4h89gLRPsTgcAwI8D7QlIZ3BoqHUAgO+Sc4vrLhGlNzkRWcnjMDA2FsABIbo0ePaiMKsT6IP5B7VCEyjU0laxpkTWkWMHExX8L7QLY6Nl5YqVkSyPBINobQjFxizFAaijA5MYB9IzcaDJhOn45VwtI0QfXrvaAsusbfIBij+S4DB5sqZZ6Y/2XNvbB0NuX8vM7b33bC9/62/9SYBDeFEUyCR9Xyfzf62cP3eh4ONIdunenv6IWP1f/td/FGaoOYBTyjsAONa0MPvi1fLZz366fPWrXynPPvOdqi7MiQA4MAW0C2xI/Vr0t4H5snjmqFCIeIIy54Oak/pkheBBwCogeec6TVRvFVli2G0dSUSfQohXKno2kblXTO7Ed4ay8jfPYUPpsyK5M079Waw5w3cyO5gp/eZemTG/Odb6O+aDOURAmpdGZuupmrY5rWOuE0gCgGDMaqp0YuSUpt+O0QnmH2JuOW0rjOkfJhLuJYoqbcTtUWQUrRVgiOrA9hf1OU7HMFtLUcDA2GwKFBmUglhzmmYnxiZjApiwhnxXawvUfjindej5xCSnvNJyIofZ0x5riZBlPrgP5ouJzVPeT3780xbgVNtnXwmLZ1y12cK1Zj7wi6DGjkJVbSOfzYIsbfG8WkByqmd/oGmrhTJtAM4AZnl6zcrQfOadeQM40B7jF+CFFutanox1oma9yWyaUTFjYaJq0oukX0xX5pdB+8Y7NKCWC20E/bWEg2DWfeo6SstqRFhvtTRqwAyZp21D/rnew4HmSbUcrD19hpbR1LCn0IiiPeQe2v/c5z4Xaz00mGGzOp0q8HgW3zF/Bg7UZlBTFViTzbQF0pg0j9byBz/4QWv/SxsCbPa02uqaNngu+xDwwZzQf15qeHTU3bp1S+nq7op9w3eCSNYXDQm+LAIngA8AiLZp09ItrBP7m0rrUadrKjUsvDwkQDuMCX4B3ZhxmfWQhng2bXEPoIy+clDi3oGBheHbAhgFOF28eCn26NDQYLl08XK5eDHNR+x53i9evBBgRg1M+lUlwM1/0bumHtJbAAayks/6WtO9ZSpm35V+JUTOzdz5wfM1mS6rVy0rX//61wPEM5dq+y5dvhjKBLRxly9dieKy0A0mwkhJ0lQMv33w64PR8i0CnMrzezqdZ1GZLVrUV/7hP/yfyokTh+LEwYZBiMOUiMiwgrd+HlH3o/EhYePABGHygAlP0XyPiQpH1hrgSLimVZdJiuStsGw+hxp4CH5qE5WOqKbq93qEk1oOxqKpgzFhr0ZIavKBIdoP3rkW4WVUhm0yNrVaCmhPsDrp1poCiBrVNALSfBwm+rO4oydQGT/zQN/pp1osmBYC0+R4PBOwx/cCGv4G0JiUjuutw8SpEqdChArMHGaLsDVnDv0EMLCmzJkJHjFJ4NxmXhdDT1lP5s4cJHz2VKuGhOegVYDRKmgFsVxj9tRaQE6XrNvC+PjdQpmY8OhThFE2hRQVCPThueeeD6c92ldIq60DSJPPqAYgalI0YQEA1CyqaaR9QAbt65fh2vEbNGJyMmhBYCQji2iX9vYQLmoAdVilj5hETJDmnNl31oa2dY6eN4+TLvuytyxdtrTcc8/djZmvu/T3Lyhnz54JJsl4mDOAD+vPuAx9Z++wtibeM3KKZ9ov1n92hKSZkDP7+PxwYjWpnFogAbDzwHj0F6NNnEkxY8EjmA/mFPqNENgjJGk8EP1nDfQLUfvDPEA/rIHaV4EL16Mdgh9ZGNFDgmYaeBm0Xefeod8CroXrIAAAIABJREFUVfgHbQCwGKu5gfhdkxl90fwlvWqKjCzNkWCQZJojkbuG+YS34jsCwGNfvvLKnhg3ubFI8IdfDvtz0aIlZdPGjeEsTtV1ijEyzjAZTWHmwgyLz02mq1i/YV0IQoIh5nVlEkfoCFAESGEuGAtjpB18XtIMlSbWcEwPH54ZJ9k05yUaAcREzbO29jCtMAb4gEkX0UJcZ0GJqtQ3Manc8KdbiVz6YAjnLH6ZGmteygjmnKhAzaf6tGWEbmrBa2D3QRnt7ejnOwA4Tdn1aeywLASTPlnWb1hb/tv/5j8PpgOzgBnBnNicbDYrzIJIYUJGf7D5EQQIZM1UucEzDJb7VC1rpoD5GGFVm6eYKJ7PhtXe7uRxHUwaplNrcGAuMCOYuqYPnuPJ6JFHHi3Hjh0NLQD9BgBg1gGUwQwYp+BGjQBMDkFhQj8JlOegreK0zBgUio61zodimwAc/WK4zuR7MHrHDgNGmHk6Zc4VHrRDf7hPDRTfAYIUGMwJfUPwMN8KO8MtKRwHD6IdNBqMm/kw4Rjf79r1YHnlld2x3ggU5gnzAf4DmjB4rqdDBZGmCgWLY0ITBEAU8MJs9Y1RQ4BA5nvGFYBpIs0DPN81ZE1YKwUUfUDoAVCjYnF3d3nj9QOtaDAFEM9gPhAw+gLpY4NQ8mTOOAyJhfEL3GBO0BtjYD4FwTyfewAKpkFQq6b2iHEivHgeNCEAoG3GUzuRmyG5ZmyAa+ZVkI8GB0FDhA0gY/OWjfE7Wr9HHvlIJFbTAZd9BV2w9nxnIVBNuZYnqQ8ialY1uTBeBCZt8M4/zXqUEqhNRAJ9mXltbuAZzNPdd+8IIZ2ml8xvIgBkfl968eWW2cs9RbvQJXRqMV1NUD5f8AA9a5L03f3HPrGkgRofnaihawAwfRCkq+nl3QjR8PM6ebIV0chv+nvRR3KzAELpM2OjLZxIcR7m78OHDwWPIXJK8IJ5amyMCLvBOHCcv3A+Itv0E5sOTUZqjqU9+mvfGWdogchHNJUZxwO4N0lJ8ZeJ42wI2QwswYcLYZpalAQY7teMMpoBHTMKlDQ7zrRhCY0WZ75F+XazyKWb5ay5xce9h7clD0oZmHmcZuY9g24dO745+BsRlGK06q1EdL2Hg3uPHvUuABwm1ORqmC+my513bS5//a9/OU4X+KQeP3E8bLv333dfhP6ReGrZsuUhcI4ePRKLAhMj+yYhggcO4mtyNU79LPCKlSvLxHhG/ih4RK8Ifp1GZbCaH2Bo+s4IirjfmiiCH5gHAIeX2g5BCsxZFTKaChiR/h3cD6jgOQgdHV7d7HzmWZaS4DmCJ8YukFGgQcgm2QvWETbuZBYIesAXbdgf2s9ibuk8ywmSSJ909JsMwYqQUrVZh5arqsckxriMeGK8CDFAJoxcPxUEKNVysf3ih4CzJe3CLEPlPj2dUW0bN0U/mSfW/PjxzAeCg6ughs/JSFNVjq09i8/BrDPbL/3HuXLjhg3llT17Sg9ZUcPfICNiqHLMaz7VfVG5NwUgYf5ocFwDfS9g/oBehJC+RZZpyLDSyXLmdGZMNnlZ9KHxo8J589gxopzS1u+LNfvIRx4NPzBU9a5b/p4hpw8++FD51a9eaExsjD1Pq1evTgbABMQgPF1v6Yu2WUM+Q2POH/PDS5MCQII1T+3PTII92uV7TAT4KfAjzwbgLIj0BwtinqiNxjyR1TbBY2/URcNcsueVPRFCyzyEDwD5jNjU0yXCTlkL+hc+AU14N86vca4HhFAIkcKOIxkiTBg0NBV+avhcNYEEFGMlxBwNGu0TDYPWQcBAmRO0TsdPnGycbq9FNBBtMs4XqNM2ntm0WaN0hM309swh9I46P+YY8+Voqvu5Bt8QPlt9mmsA5eHr1jdQKPLJuC9cOB8ggHmGRjhJRwRSA7qZZ/xcaB96IcQaLQkAB+CR0YQZAUP79AktB/MIf7tyBX+XiYwqGhkJX4s8xZOOI03DrB/h2jUAxJ/Jg1KAv+lrEf6cgAbenDSRoCRNxSkwk0r5LH/MZ6TvToLlrFJeA/NosVKc1ECn/kEeLQBKcJTPfLO56GZVrG8mDdUgzb4mw64/yH4o8jDnquY7wVs60Zixz4hsZawJcJjj1JTNvd4BwGnCxAPc+MqkSCD8D+26vzz11JOle35n6e3tLvtf2xdMcOvmbeXVV/eGMxR1i2AqnDDZ8P39PWX9hvUhcHXag8FFcbrlK1tp8j2dsRFx7kRr0Tp5NF1BeFmqodbuCH4AJwg2NjSbFyDCu35CqvnQKtEHNTQ0P8MEMjMqZi0Ahn4jnpYsdmmCPr6nL9xP/3Sc1rRA3zCjICxrExV/Y7qyRpW+EebmkYFgrsPJ0nsBX2h4MhlYpnFnnAAQ/VlIzIcGhvlWmCN8dLZmTGo5MFEh9ACDCBX9GiK6rKOzLFm8OISu4f/QxfFjx8p0GwIwI6XMZZN+EkTQdERpBfI4AIiYG/J/DA8NhTmMe1hHhYgMWUatBgFgIkMVADAe7qevjF+aQDgxXsal6QSN1YnjJ1shz64zc8maUBAVAOPznGOe9fjjj4VmSH8I6xOhJeFEjuYBms57OZWl+n50dLiVdkAzX01fAAr6CLDX5Cb9qJnierMLZ5/SSdt1Y+5S80lhYpKE5foh9BctXBT9WblyVUSlsG4ARyP4mDNoRQdbwX1oW6YQzPPK2PhIhChjOkohfilAAOuJcAfAYdq4dPlyo8VjDtrKkqXLgt5onxd5i2gzEw9OBTBWU8Y8Lly0KCpfEz1En+EXjJc5on/sQf4mFJ77WV9pBgB38dKVVkJB+hvgY+pqRCIxbQAwDyiTTV4gEj92zctEdOQTATwLvKHRAGPNiTlN4xnxRBh0+EE0ObVbuopglNefrP0kXjArsc67rd+bC9SczK4Hm0IttSrX/2ao941+nxGCdToU26jbu84YVH14szlkBsjUIvb6Mgazhe/t0jj8fkQSOceCnXrOr/dHEkDOgZsA0nfddde7TlkAHMI5t27dXP7gM0+VRx55MBgIGx+VK4wyAcZQVGPNzLMdpa+3N+L8ARMwLMOCEeg77t7ZEt46UMIAEfwAAoW8dvVHH300nEIVDPpOcJ3RRmYy5jeLggJwah8MK+fCjOmzjn+0i5YD51J8Mzx960PBcyzuhmmpJkjU5ZgP6pw/mpIwx1l3yzHxG0BKFTnPAqjAkBGMCkV8lcjV42mLtuiz5gsT/+l7RLvkd0G484rTbFOQDsCgYy/vAJ7LVy4FUDBvDn5ECCgATmd7e9l2R2qz9FMCdNL21NVUc9NfzXRGiXE6ZP01zzC/qvcNj0Zg6zirfwPzqSbLyDYBDhqNdLhLAAFIyFP5RCvxI/2ADhgPdIYZ0ZMw/WYu7C9CF1oVKNNOOLU2pRE2bFhfXt79cuTvgC460DA1UQ9rVqOBaY+ifIw1NEzB6RHS42XXgw+GjxF9UDuUhfAyN5N+FyEsOVU3J+5eog7XrI6DAlWLU5PSGeHXvNDSAM4RxLkn2kpfD5FAPWFu03eEOQJAkYcErQPrgIaONQeYC9aZr2hz+fJy8ADRdOlvxlyEiWdlAmeATTr8zys983vjcAJ4CWAa5ovpsnDR4jIczq0XG6fniTjkoGHDt4RIGvrFP1MesH4AsCuDg60ou6j91oQm5/6ZF2HFAA8PDYQop+/JdBR9pb9ohmINUPkXtCOpKeL71j4OEJomgfTDyaSDkWyuKZyoP4qg+3qh8/shWOfE5NwMfJBn4LYAHLzXYT7Y2fv6esrnv/DZsn07IYyry5XLl0Iok4cD4cfp7qGHHix/9Vc/iNOnvjCcSq0qPDCwoKxYvqKVPRQmbIQOQAFfGIEFzBUmhQkFnwLt9TIf3nF4RmtRgyJNNRF50DgLcy+mJIQMAEinS5ghZhmAi6BCrZJCkP5gVoJJ6yejcLcKOgCpRuQCENqu/RNMSMecaKbQX8mqxgh5hEnkm2hyb/BZvwPGxTU8g/Z12MYXCO2DIEl1Pu0yFgAHQANtUwqAEhFUjI85weSDsO+d31O2NhWAuYe+AkYQnr19/ZHjQsDA/KrtQp2Oyt7nq/7XgdRsyLRJf+p8OaYY8KRfa3AAGobLM2bowhpDmlss5Mm84A9FNEKg/uZIxHUIewDOvv17A6ADwMOxklw1kxPlzu13lkuXLzWmzUx6x/1qAJ944qny/e9/Lz6bxToLqHaXRYuyrpFakjosmTYADub2kB5oBzBkpBDgUn+fMK1NpAmTds1qrclvYKAvNDcbNm4sK1esCOCx99W9TUmNeVHtHnC2bu26CM1lDmk75rezs6xesyYOH5n/B/AxGKBQLRtAgj4MXrkSGhuqGI+OjZUrly+HpSDAFJGUVLOfmGip0zG54FTL+Fkrkg4G8MX0ilYPJ/XpdFJPwJFaV4BGmDn5Lpxx+T7Nacwf2ii0Qrkf0oGbueCexDczPg3huIlpq6mDl6YZ1P2Z+iHNb2km4uVa1qYiwZH+ZB9kwTDX97kZ+H2YgdsCcAA2KSkCQgRj2Lx5Y/mzP/uzMjU5Gox99yu7y7337ozcCpcvX2wyTc6LExsnNU6PMDw1MFu33BEaDEM+OWHCeDCx6BvDdwpC7N6cjD0J6nQHg8OUg/ZEswYMUB8XU/ELfjDzCHq00bvwMH+AEc+pQ8cRMAgFMwsr0FX9o+Ggn4xT4cM7ggKmW5ergIEyFvqoXwyMFMGrCUFhCDgEcMh06TuaF0/B+hMxt5lTYTqyogIEaYP7OEXrGM6Y6CtCEYDDWmKievzxxwMgPvnkkxGOGuatqany4Id2RR/RnnEiV5OycPHiqATN+A3nZ44QNNZ2EaBaLBRByXwI0DT/MJfmFOLvev4YD98JBgBYaHAQ9vyt701kVm1vD0AICAIkQA/4cAhUBbnmiTl2HF+xrFyMpmBgoL+JrrujKd+QJQzQGKTWA/PJvNLR3hlrwHc83wgyxpvax93hd2Q0khpIxo4J9xe/eL5yQgckzovnsLaMweKgrFMCs/SHyfDci60wbfo9MNBb5vf0hpYFcyNFKU+ePBF+H8ePnwnzEiYX87cYypuhp2h3JkLrpC9AmlPaWzlL0gTRKISbApBv9oHApE0ilTdZa34zP53ll/pmc0yCD31C3mw6adhSZYupVf9vvj41bbW/yG/T5m8eyNwVczMwNwPvxQzcFoBT25k56SDIyE1COu1HH/lw+erXni79/Zg9jka6+I0bN5Q9e3aX8+cvhTkBjQECGCaNRgIhB8CpQyxlsjgZ43fiS0djgA9h6foseDpGcKC1QBDXuR6sv+TpS00QmhIzMPNM2jdaB6GF8MekxN8IqTrM1JBvw5LpI39j2qkr1dJH2sakZOi8gpZ7DGtHA8H9alXStDAcQ2fOYMRGgTFOBDjPQbAi1BkLLzMMA5wYN+BFIEk7jAGAwpgATYCpyC/S0x3RKIyLeQKw6B/DMZo6NWoNmDO1D2MTY9fVkUEQIoRpY3w8K0mrfVFrhGaO+/lHvw3jZ1zQhqd0gainc75HmAOCBIysGeML81GzflwP+DEPSM5rT8HZVdMobTNvUal7eKgVuhv1atrby5q1a8JBF/8cHZIzSV063uIf9vzzvwwzCvekBivzI+HIi2/PiePHQ2sR9NYkOeSZ0JJg1WSSzKnZsy9fvhRlJdC08DcgJMKzLw9nuvvRrGPEy6i6rm5MOFkaJLQTDRqgv+NjWZU690s6czfHk5YGIzVTlX+F+UtuyKmyjdmvMLS13Zpl/OaGn7d+3puzqLwbrPXW+v9uPHmujbkZmJuB324GbhPAqR+ent78h9lqMmz8i8r9D9xbHnp4V9m4aV05duxwnIbNVWGVXIEBp9O77rw7hDlMPovMTQUzRuOA/0TY0BvTEvdRFfi73/1uK28JDB0hBJPGxCL48T60DggU2qddTUGclBEwVvdFMPIbwAvhi5CiLYQSr1rwoh0hrftsxzBMZPgNtQRNEy1lKLjCXlMH82Kqfu4BWABEABcIQsbGPIQPRCPYACX0E20MfUaAGlVjZArgBSAggEPwch25QqyuC+gC3GQto8mybv26iPRSW8acRX6dBQvLwgULoi9Ge+lk3TW/q8wPh9vMGFuDEswRaAb0q9I5lPb1kTKqiPtoH98X19r1UCPG96aINzUB6w7QU9DTHgDK8gFotLgnTCFR02U0nsP86GCOUys5JlKrSOK2+eGTArDATJOaqOlCfR/MN9TtwYRz7tyF0OowRvxh+C2jd7oyUqjJ1CqYS6BJ1WCekcXxMOEQbRRml87OiLCJiKgmoV/urdSkhP9OgJe2+D1MOPiOAKIDfM1UYG8QTCGUmIinNOPMVE/OXZygRu1MmmHq/X0zQX8jgEMU8tuP8gAT3Rjg3CwkOOKIfjuOeN3QMjLlrV+3DtLefkfm7pibgbkZuJUZuO0Ap+WN3zCKYKRtMNHpMrCgP0xXW7duCgG9afO6OGEGEx8aLhcvUUhyomzZvLkQ0cAJNYR6JLrqKjha4uRLVJaaGkEDwo2oIwq6RaQFp+emtgrt7dnzapM4bTyEDEAGM0WaobKGCeYAQEEfKf6Hh5sEYWnftyIxQhCwY1ZWBCMaBK4B/JjkT/MJAtN8NeaiSI1GZwNSjoW5jvsj/DbCYNfk6fzKlQACPAuAgy8NPgaciHfu2FGee/75FlCg7gxVeo8cPRr+CdSqwV8oCkZOZfv33/9AefXVPa2om7Xr1rbMQoBR/BEeeOBDYTLDSRwfHEAB87h0yZKWKYM+oYXAyZaxCBAYM0Crrz+rPxMZQzgu5izChZmnk6dOhWYEoYxWhPfQWE1OlgsXM6w3o3S6S1d3d6wVfhxRy6YpdAlY4VkAK7QROPICOJcsWVoOHHij0biNxf4gHJcidfzOdUTHmB066rmMZ8QPY+KZZyODcGqZiNDRzKQ2I7Pe4iQ9kSChMfVFgrNIfAbo0IcjQ28NswYw6bNF3yJ8NxyJ05cHutV0B2AJ/4+21AKqqQztV5M0zYr0jItr4xpzlCDiCR0lGViEqTevJiW+5qiANNcjmJaJbPb3qRm5GXC4sQYn3aXf/utGcCNbupkG550AnNmwqglNnvMjfvsLOHfH3Ay8hzNw2wEOY5kBOSqLiV2A4ab5KsOeF5d161eWhQsXlO13bou6LCtXriirVq2MPDqXL15qaRpIWc5vaHTQEvzqhV+3hDRMHTMXICCceNszeod/vDjpoxGifgfCRAdCHElfe+31MjIyFP0huyeaE/7GSfjC+QvhR4IQ3L5tezwX4YT5As2EJ3CEAJ8R+ICfiM6p6qQgNAFfOFhHREf4a5C0rCcEOwUtcdbU1t/f11s2rl8XZhA0LQhHzERrSSD42mtxOo8kaDvuDlNTb09vVAZet25tIdyV0z/P5F6qMVOYDf8Qkr4BUvbu2xf+GMzXunXry/jEaFTlRcDSH6JjyDOEwAToRS6Spuq1UTc4zVJJWIdgwEPkQGrPFPL0D5AQpp5G+2IRUFK4U9eGfhIRhI9PdxdJ+6hVkyY51lmAaH6QrFODZqoj+k4FYcAHCcoAHIwPGXr+/Lky1CT8y7xK11LAT8+YbmJ9Im+EsbizNRSN80eAgYAATThu8yltPddt2zeFxOqa0lyVYcCz7plpPa6aAQGZEaX1ilDgVk+aa6ufZ7rb9DZ/eytIMQvLvE3W85tAylsjgFsFN2+e5dndvRHi+E39vMmwZ63RdVfOAZy3SS9zl8/NwHs7A+8JwLnRkDLqIZNW5YkzIxlIJQ/QAfR8/OMfK0R/rFm9KswcQ4NDoY0gqgrBRz6Lc+fOtxw5eZYFCCM1fmf6iqTQ7Q6nYL5PE8hoaGZ4PqXmDx85HGYY+rJp08ZwgEbAYjo6efJUWbFieQCclStXBxDBPEHWXp1ekTlhoiol8vlEcryzmaCNKJSe3p6yYsXK0CahkUETEknrOjrL0qXL4rmcvhVHfF44sDBMJ/jmkN+DMVMoEYBGcTw+44zKmC5cvBBSjDpDy5YDRI5FUwh1/H7IxMyYA0yt3dhK6c5NgMYo4zCS89vfnwUiM6FZhlIjJghJJhFZpu6/Wk6fPhX3AYjOnD0TphkdgXGeJVqINO+ESetrY6XlBH5oK9JZGJDAPIVmi3T7TUhvzEnjp6RGw2gWon5y3qZaJhrmNfOjZYIy/Zny+Xl9CHy0Ke9Mwr+3u3XuaXMzMDcDczMwNwO/9Qy8rwBHAWNILU6OcQonzLyNvCyZj2TtulXlf/tH/3OYqzy5WrOKe9HO8BlhhXA0pw0VbMNhMsI92wLgYB5Sk4BzJpoCIqjIydHf3xcTx3X84zrMH2hsCAVW4F+5MhRaHTQHCGuT5lknij7gvIvJSyFrBA+aIkw+VlUOx9f2jgApgB58RXi2c7N6Nan6u8Kfg6y9zMc9994bZrEY+7x5UekXUwoCvKeX3CPLAhxgyqMdND6E7h46fCg0KfwjtbcZjNE+odUCFQD0BnFYvXAh1gCNCUAusw43mrcmyynRcYT75skaR9qmZkpbZlzlXkKPM9qpDtfNiCLAT5pV0r8k/Wk6w8xjLhNr2Giy4z5MPrSXuVyscZNgJRLaNWnpNVtmVs88btdRMLapmSjvnzuW/9bcY+7CuRmYm4G5GfgdnoH3HeDMzA1693RAzQgL7fvTZcHCvvJf/Zd/L3xR8KtBG2Nhw9S2bAh/FE1BhGdHlNLwUEsxjzAkqsWIIQQwQp0ss1lyoCO0KJhx0NYg9Cg+SGkJ/s5qzJ1l2dJl5Y47toXTMVoMQ7oBBjoHEwZv+n1zexA14/doG/je8G80LBTHI2Q3o70okjcSWqYVK1aVEydOheYlfE+uXQtTkHW2jFTS3JVAKjOpmhOkFuw6i16ntK/CexPCVCnOZ4Xm/iZavi7zaSurqunDU6tyo1Db2W3f6NrZTttv7pOARhPSzDPnAMxvWsG53+dmYG4G5mbg92MG3leAc90Uhq07w1oT3BilkNqcrVvXl09/+qk48W/evCm0Gka0UNMHjQqgAwGG7wt/R06bkqHdaFQAB1mVOEsKLFm8rAVeLCiJKWh4eKigOenr7QunZ8w0Z07jbDoRphz8PfCT4QVwQhsDaEmT2WgAMP7mPvx8cGQ1VT1aJfpl8UEy5GadGRIUpoYhq8VmwjJMNSQsixgRtBzT6VQa9WOiMvDV0HikBiSdWfNaI0DenMujQZFvScEJcG4eq/L2Sf83Rbi8/RZv/Y534I9x6w+du3NuBuZmYG4G5mbgPZ6B3yGAw8hrgJPRVmpyli1bHACHyB8ACoACLQb1fHp75weYAFQg6HHwzQglasNkNV8ce4lCshbSwoWLy+lTWXmX6ygKiNbHNqYms6AeIIP7MFdZoHJoaCSAS+QUacLTo4ouAAWfkqtZDLHWQJhXBICS0TZxReN7BLjJcF5q2bSK3+HPE8qUNL0AfLKooZlUEwzlHM2E86aGRHNLvv+2lpeI4bkBvrl5mO7NKPdmAAdtyy1EuNzwcSzC9RWNr7/UuX+Pd9rc4+ZmYG4G5mZgbgbe0xn4HQM4lT0khKyCb7rM7+4qW+/YGhFSEUJL3pFI/z4UIABzDsABoNEyYaC/uUYVZPKvzGuBHvw3xscmyulT58K/BPMTiQjHRs3S2mhEQpuC03D2K7AEr2lBQ1ZVDmCDw2oDKgIkkAaemjV1SG7e3PiytGW4cEKh1qLX4CR9R2aSf5hoMAHODCi4kdkFnyaBzdsCODcI4b25buedAJx3WatyU4Bz02Qq7+nmm3vY3AzMzcDcDMzNwO2bgd8dgPOWY3xzbO1M5VQr56bA0iyTDsWN1qMBJplnEMCRUTuZ80OwMhM+K8yYLW6NAs5qvc1VrfwhGoVmDeBGviuzHnLD0N0WcEpQ9Nv4jlzv2zIDmn5bcJNPujnYuHUX3NsQwnuzfTEX3nv7uMZcy3Mz8P+1c687bZhBEEDF+z80kYMQ5mJ7sDFixqe/2uQj2T2zoEnTlACBAoE/XnC+L3j8P077+NH+lMz3PX0EAQIECBBoFJgrOIcQTv+WzQ//Vkhj4mYmQIAAAQIPIDBXcC79EeTkt3oeIHcrEiBAgACBaYG5gjOdluUIECBAgACBSEDBiZg8IkCAAAECBJoEFJymtMxKgAABAgQIRAIKTsTkEQECBAgQINAkoOA0pWVWAgQIECBAIBJQcCImjwgQIECAAIEmAQWnKS2zEiBAgAABApGAghMxeUSAAAECBAg0CSg4TWmZlQABAgQIEIgEFJyIySMCBAgQIECgSUDBaUrLrAQIECBAgEAkoOBETB4RIECAAAECTQIKTlNaZiVAgAABAgQiAQUnYvKIAAECBAgQaBJQcJrSMisBAgQIECAQCSg4EZNHBAgQIECAQJOAgtOUllkJECBAgACBSEDBiZg8IkCAAAECBJoEFJymtMxKgAABAgQIRAIKTsTkEQECBAgQINAkoOA0pWVWAgQIECBAIBJQcCImjwgQIECAAIEmAQWnKS2zEiBAgAABApGAghMxeUSAAAECBAg0CSg4TWmZlQABAgQIEIgEFJyIySMCBAgQIECgSUDBaUrLrAQIECBAgEAkoOBETB4RIECAAAECTQIKTlNaZiVAgAABAgQiAQUnYvKIAAECBAgQaBJQcJrSMisBAgQIECAQCSg4EZNHBAgQIECAQJOAgtOUllkJECBAgACBSEDBiZg8IkCAAAECBJoEFJymtMxKgAABAgQIRAIKTsTkEQECBAgQINAkoOA0pWVWAgQIECBAIBJQcCImjwgQIECAAIEmAQWnKS2zEiBAgAABApGAghMxeUSAAAECBAg0CSg4TWmZlQABAgQIEIgEFJyIySMCBAgQIECgSUDBaUrLrAQIECBAgEAkoOBETB4RIECAAAECTQIKTlNaZiVAgAABAgQiAQUnYvKIAAECBAgQaBJQcJrSMisBAgQIECAQCSg4EZNHBAgQIECAQJOAgtPcpJ4KAAALDUlEQVSUllkJECBAgACBSEDBiZg8IkCAAAECBJoEFJymtMxKgAABAgQIRAIKTsTkEQECBAgQINAkoOA0pWVWAgQIECBAIBJQcCImjwgQIECAAIEmAQWnKS2zEiBAgAABApGAghMxeUSAAAECBAg0CSg4TWmZlQABAgQIEIgEFJyIySMCBAgQIECgSUDBaUrLrAQIECBAgEAkoOBETB4RIECAAAECTQIKTlNaZiVAgAABAgQiAQUnYvKIAAECBAgQaBJQcJrSMisBAgQIECAQCSg4EZNHBAgQIECAQJOAgtOUllkJECBAgACBSEDBiZg8IkCAAAECBJoEFJymtMxKgAABAgQIRAIKTsTkEQECBAgQINAkoOA0pWVWAgQIECBAIBJQcCImjwgQIECAAIEmAQWnKS2zEiBAgAABApGAghMxeUSAAAECBAg0CSg4TWmZlQABAgQIEIgEFJyIySMCBAgQIECgSUDBaUrLrAQIECBAgEAkoOBETB4RIECAAAECTQIKTlNaZiVAgAABAgQiAQUnYvKIAAECBAgQaBJQcJrSMisBAgQIECAQCSg4EZNHBAgQIECAQJOAgtOUllkJECBAgACBSEDBiZg8IkCAAAECBJoEFJymtMxKgAABAgQIRAIKTsTkEQECBAgQINAkoOA0pWVWAgQIECBAIBJQcCImjwgQIECAAIEmAQWnKS2zEiBAgAABApGAghMxeUSAAAECBAg0CSg4TWmZlQABAgQIEIgEFJyIySMCBAgQIECgSUDBaUrLrAQIECBAgEAkoOBETB4RIECAAAECTQIKTlNaZiVAgAABAgQiAQUnYvKIAAECBAgQaBJQcJrSMisBAgQIECAQCSg4EZNHBAgQIECAQJOAgtOUllkJECBAgACBSEDBiZg8IkCAAAECBJoEFJymtMxKgAABAgQIRAIKTsTkEQECBAgQINAkoOA0pWVWAgQIECBAIBJQcCImjwgQIECAAIEmAQWnKS2zEiBAgAABApGAghMxeUSAAAECBAg0CSg4TWmZlQABAgQIEIgEFJyIySMCBAgQIECgSUDBaUrLrAQIECBAgEAkoOBETB4RIECAAAECTQIKTlNaZiVAgAABAgQiAQUnYvKIAAECBAgQaBJQcJrSMisBAgQIECAQCSg4EZNHBAgQIECAQJOAgtOUllkJECBAgACBSEDBiZg8IkCAAAECBJoEFJymtMxKgAABAgQIRAIKTsTkEQECBAgQINAkoOA0pWVWAgQIECBAIBJQcCImjwgQIECAAIEmAQWnKS2zEiBAgAABApGAghMxeUSAAAECBAg0CSg4TWmZlQABAgQIEIgEFJyIySMCBAgQIECgSUDBaUrLrAQIECBAgEAkoOBETB4RIECAAAECTQIKTlNaZiVAgAABAgQiAQUnYvKIAAECBAgQaBJQcJrSMisBAgQIECAQCTxswXl+fv4E9PT09P/bXr/v8M/Hfx+J3vnRYZ5Tc3210+s4r7t9Nd65H/Oadc7ZXvPjnZr5+NtP7Xcuy+M5z/ncMvNP2d5j1r9227c4/4WPPeV5r+yOvw4knwu/YfTxc/9en1e/sculn+MeuV76Oa/5/kfK5KOPgnMkouC8lL5bvygpOG9HpeBc8yW582MUnLdfHCa/sOpM+f3ndsOeD11w2o/M/AQIECBAgACBT/8GBwkBAgQIECBAYE3g5T868RcBAgQIECBAYEhAwRkK0yoECBAgQIDAi4CC4xIIECBAgACBOQEFZy5SCxEgQIAAAQIKjhsgQIAAAQIE5gQUnLlILUSAAAECBAgoOG6AAAECBAgQmBNQcOYitRABAgQIECCg4LgBAgQIECBAYE5AwZmL1EIECBAgQICAguMGCBAgQIAAgTkBBWcuUgsRIECAAAECCo4bIECAAAECBOYEFJy5SC1EgAABAgQIKDhugAABAgQIEJgTUHDmIrUQAQIECBAgoOC4AQIECBAgQGBOQMGZi9RCBAgQIECAgILjBggQIECAAIE5AQVnLlILESBAgAABAgqOGyBAgAABAgTmBBScuUgtRIAAAQIECCg4boAAAQIECBCYE1Bw5iK1EAECBAgQIKDguAECBAgQIEBgTkDBmYvUQgQIECBAgICC4wYIECBAgACBOQEFZy5SCxEgQIAAAQIKjhsgQIAAAQIE5gQUnLlILUSAAAECBAgoOG6AAAECBAgQmBNQcOYitRABAgQIECCg4LgBAgQIECBAYE5AwZmL1EIECBAgQICAguMGCBAgQIAAgTkBBWcuUgsRIECAAAECCo4bIECAAAECBOYEFJy5SC1EgAABAgQIKDhugAABAgQIEJgTUHDmIrUQAQIECBAgoOC4AQIECBAgQGBOQMGZi9RCBAgQIECAgILjBggQIECAAIE5AQVnLlILESBAgAABAgqOGyBAgAABAgTmBBScuUgtRIAAAQIECCg4boAAAQIECBCYE1Bw5iK1EAECBAgQIKDguAECBAgQIEBgTkDBmYvUQgQIECBAgICC4wYIECBAgACBOQEFZy5SCxEgQIAAAQIKjhsgQIAAAQIE5gQUnLlILUSAAAECBAgoOG6AAAECBAgQmBNQcOYitRABAgQIECCg4LgBAgQIECBAYE5AwZmL1EIECBAgQICAguMGCBAgQIAAgTkBBWcuUgsRIECAAAECCo4bIECAAAECBOYEFJy5SC1EgAABAgQIKDhugAABAgQIEJgTUHDmIrUQAQIECBAgoOC4AQIECBAgQGBOQMGZi9RCBAgQIECAgILjBggQIECAAIE5AQVnLlILESBAgAABAgqOGyBAgAABAgTmBBScuUgtRIAAAQIECCg4boAAAQIECBCYE1Bw5iK1EAECBAgQIKDguAECBAgQIEBgTkDBmYvUQgQIECBAgICC4wYIECBAgACBOQEFZy5SCxEgQIAAAQIKjhsgQIAAAQIE5gQUnLlILUSAAAECBAgoOG6AAAECBAgQmBNQcOYitRABAgQIECCg4LgBAgQIECBAYE5AwZmL1EIECBAgQICAguMGCBAgQIAAgTkBBWcuUgsRIECAAAECCo4bIECAAAECBOYEFJy5SC1EgAABAgQIKDhugAABAgQIEJgTUHDmIrUQAQIECBAgoOC4AQIECBAgQGBOQMGZi9RCBAgQIECAgILjBggQIECAAIE5AQVnLlILESBAgAABAgqOGyBAgAABAgTmBBScuUgtRIAAAQIECCg4boAAAQIECBCYE1Bw5iK1EAECBAgQIKDguAECBAgQIEBgTkDBmYvUQgQIECBAgICC4wYIECBAgACBOQEFZy5SCxEgQIAAAQIKjhsgQIAAAQIE5gQUnLlILUSAAAECBAgoOG6AAAECBAgQmBNQcOYitRABAgQIECCg4LgBAgQIECBAYE5AwZmL1EIECBAgQICAguMGCBAgQIAAgTkBBWcuUgsRIECAAAECCo4bIECAAAECBOYEFJy5SC1EgAABAgQIKDhugAABAgQIEJgTUHDmIrUQAQIECBAgoOC4AQIECBAgQGBOQMGZi9RCBAgQIECAgILjBggQIECAAIE5AQVnLlILESBAgAABAgqOGyBAgAABAgTmBBScuUgtRIAAAQIECCg4boAAAQIECBCYE1Bw5iK1EAECBAgQIKDguAECBAgQIEBgTkDBmYvUQgQIECBAgICC4wYIECBAgACBOQEFZy5SCxEgQIAAAQIKjhsgQIAAAQIE5gQUnLlILUSAAAECBAgoOG6AAAECBAgQmBNQcOYitRABAgQIECDwD7AWD+MZXMNc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10871" y="6908365"/>
            <a:ext cx="28664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http://www.navsource.org/archives/08/08639.htm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11" t="957"/>
          <a:stretch/>
        </p:blipFill>
        <p:spPr>
          <a:xfrm>
            <a:off x="3606800" y="1345759"/>
            <a:ext cx="7562850" cy="42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62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hub of innovation for shipyard</a:t>
            </a:r>
          </a:p>
          <a:p>
            <a:pPr lvl="1"/>
            <a:r>
              <a:rPr lang="en-US" dirty="0" smtClean="0"/>
              <a:t>One stop shop for collaboration, innovation, and rapid prototyping</a:t>
            </a:r>
          </a:p>
          <a:p>
            <a:r>
              <a:rPr lang="en-US" dirty="0"/>
              <a:t>Transform </a:t>
            </a:r>
            <a:r>
              <a:rPr lang="en-US" dirty="0" smtClean="0"/>
              <a:t>ideas </a:t>
            </a:r>
            <a:r>
              <a:rPr lang="en-US" dirty="0"/>
              <a:t>into actions to advance </a:t>
            </a:r>
            <a:r>
              <a:rPr lang="en-US" dirty="0" smtClean="0"/>
              <a:t>capabilities of </a:t>
            </a:r>
            <a:r>
              <a:rPr lang="en-US" dirty="0"/>
              <a:t>our </a:t>
            </a:r>
            <a:r>
              <a:rPr lang="en-US" dirty="0" smtClean="0"/>
              <a:t>shipyard</a:t>
            </a:r>
          </a:p>
          <a:p>
            <a:pPr lvl="1"/>
            <a:r>
              <a:rPr lang="en-US" dirty="0" smtClean="0"/>
              <a:t>Common Products</a:t>
            </a:r>
          </a:p>
          <a:p>
            <a:pPr lvl="2"/>
            <a:r>
              <a:rPr lang="en-US" dirty="0" smtClean="0"/>
              <a:t>Training </a:t>
            </a:r>
            <a:r>
              <a:rPr lang="en-US" dirty="0"/>
              <a:t>aids (mock-ups)</a:t>
            </a:r>
          </a:p>
          <a:p>
            <a:pPr lvl="2"/>
            <a:r>
              <a:rPr lang="en-US" dirty="0" smtClean="0"/>
              <a:t>Prototype tools, jigs, test equipment</a:t>
            </a:r>
          </a:p>
          <a:p>
            <a:pPr lvl="2"/>
            <a:r>
              <a:rPr lang="en-US" dirty="0" smtClean="0"/>
              <a:t>Prototypes parts</a:t>
            </a:r>
            <a:endParaRPr lang="en-US" dirty="0"/>
          </a:p>
          <a:p>
            <a:pPr lvl="2"/>
            <a:r>
              <a:rPr lang="en-US" dirty="0" smtClean="0"/>
              <a:t>Safety </a:t>
            </a:r>
            <a:r>
              <a:rPr lang="en-US" dirty="0"/>
              <a:t>devices</a:t>
            </a:r>
          </a:p>
          <a:p>
            <a:pPr lvl="2"/>
            <a:r>
              <a:rPr lang="en-US" dirty="0" smtClean="0"/>
              <a:t>CAD </a:t>
            </a:r>
            <a:r>
              <a:rPr lang="en-US" dirty="0"/>
              <a:t>models, drawings and renderings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245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C171-007E-46CF-80D5-F89E015BD6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" y="5435991"/>
            <a:ext cx="1079047" cy="1271081"/>
          </a:xfrm>
          <a:prstGeom prst="rect">
            <a:avLst/>
          </a:prstGeom>
        </p:spPr>
      </p:pic>
      <p:pic>
        <p:nvPicPr>
          <p:cNvPr id="2051" name="Picture 3" descr="Polycarbonate Filament | Airwolf 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8538"/>
          <a:stretch/>
        </p:blipFill>
        <p:spPr bwMode="auto">
          <a:xfrm>
            <a:off x="6461992" y="2625267"/>
            <a:ext cx="4976544" cy="180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3380" t="32360" r="18274" b="40417"/>
          <a:stretch/>
        </p:blipFill>
        <p:spPr>
          <a:xfrm>
            <a:off x="6684722" y="4416540"/>
            <a:ext cx="4531084" cy="180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6389"/>
      </p:ext>
    </p:extLst>
  </p:cSld>
  <p:clrMapOvr>
    <a:masterClrMapping/>
  </p:clrMapOvr>
</p:sld>
</file>

<file path=ppt/theme/theme1.xml><?xml version="1.0" encoding="utf-8"?>
<a:theme xmlns:a="http://schemas.openxmlformats.org/drawingml/2006/main" name="NSRP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9D9AA77-0F3F-4E26-9B32-E48D47761254}" vid="{F0B499CC-BD85-4F84-953C-0FF751E7C6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Round 1 White Papers_DRAFT NL</Template>
  <TotalTime>1927</TotalTime>
  <Words>592</Words>
  <Application>Microsoft Office PowerPoint</Application>
  <PresentationFormat>Widescreen</PresentationFormat>
  <Paragraphs>188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Segoe UI</vt:lpstr>
      <vt:lpstr>Times New Roman</vt:lpstr>
      <vt:lpstr>NSRP Header</vt:lpstr>
      <vt:lpstr>Innovation Program</vt:lpstr>
      <vt:lpstr>History</vt:lpstr>
      <vt:lpstr>Types </vt:lpstr>
      <vt:lpstr>Innovation Community</vt:lpstr>
      <vt:lpstr>How we help</vt:lpstr>
      <vt:lpstr>Questions?</vt:lpstr>
      <vt:lpstr>Pearl Harbor Naval Shipyard</vt:lpstr>
      <vt:lpstr>Agenda</vt:lpstr>
      <vt:lpstr>Purpose</vt:lpstr>
      <vt:lpstr>Virtual Tour</vt:lpstr>
      <vt:lpstr>Virtual Tour</vt:lpstr>
      <vt:lpstr>Virtual Tour</vt:lpstr>
      <vt:lpstr>Virtual Tour</vt:lpstr>
      <vt:lpstr>Virtual Tour</vt:lpstr>
      <vt:lpstr>Virtual Tour</vt:lpstr>
      <vt:lpstr>Virtual Tour</vt:lpstr>
      <vt:lpstr>Virtual Tour</vt:lpstr>
      <vt:lpstr>Partnerships</vt:lpstr>
      <vt:lpstr>Questions?</vt:lpstr>
    </vt:vector>
  </TitlesOfParts>
  <Company>SCRA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Laney, Nicholas</dc:creator>
  <cp:lastModifiedBy>Hashimoto, Vance K CIV USN PHNSY &amp; IMF (USA)</cp:lastModifiedBy>
  <cp:revision>121</cp:revision>
  <dcterms:created xsi:type="dcterms:W3CDTF">2019-02-28T12:25:49Z</dcterms:created>
  <dcterms:modified xsi:type="dcterms:W3CDTF">2022-08-17T22:00:15Z</dcterms:modified>
</cp:coreProperties>
</file>