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6" r:id="rId4"/>
    <p:sldId id="267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E674D-EB4D-4515-A302-618D6AD41962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0E214-A9B6-482E-A85B-831BE8307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2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0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7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8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1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0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7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DE705-7158-430F-9631-923927493E8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0FF3-0031-4F37-B188-19FD3BD11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2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553351"/>
            <a:ext cx="8001000" cy="10128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charset="0"/>
                <a:cs typeface="Bookman Old Style" charset="0"/>
              </a:rPr>
              <a:t>Spatter Guard for Welding Through Primer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284370"/>
            <a:ext cx="77724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NSRP Welding Technology Panel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88056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August 2</a:t>
            </a:r>
            <a:r>
              <a:rPr lang="en-US" baseline="30000" dirty="0"/>
              <a:t>nd</a:t>
            </a:r>
            <a:r>
              <a:rPr lang="en-US" dirty="0"/>
              <a:t>, 2022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097881" y="3552931"/>
            <a:ext cx="4948237" cy="714269"/>
          </a:xfrm>
        </p:spPr>
        <p:txBody>
          <a:bodyPr/>
          <a:lstStyle/>
          <a:p>
            <a:pPr>
              <a:defRPr/>
            </a:pPr>
            <a:r>
              <a:rPr lang="fr-FR" sz="2000" dirty="0">
                <a:solidFill>
                  <a:schemeClr val="tx1"/>
                </a:solidFill>
              </a:rPr>
              <a:t>Paul Blomquist &amp; Jim Hansen</a:t>
            </a:r>
          </a:p>
          <a:p>
            <a:pPr>
              <a:defRPr/>
            </a:pPr>
            <a:r>
              <a:rPr lang="fr-FR" sz="2000" dirty="0">
                <a:solidFill>
                  <a:schemeClr val="tx1"/>
                </a:solidFill>
              </a:rPr>
              <a:t>EWI</a:t>
            </a:r>
          </a:p>
        </p:txBody>
      </p:sp>
      <p:pic>
        <p:nvPicPr>
          <p:cNvPr id="1026" name="Picture 2" descr="http://www.nsrp.org/wp-content/uploads/2017/01/NSRP-Logo_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933613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1"/>
          <p:cNvSpPr txBox="1">
            <a:spLocks/>
          </p:cNvSpPr>
          <p:nvPr/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15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NSRP Welding Technology Panel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2975"/>
            <a:ext cx="5334000" cy="4749225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Current ManTech project No. S2809 has found that significant spatter adheres to the weld nozzle when welding over primer</a:t>
            </a:r>
            <a:endParaRPr lang="en-US" sz="2000" dirty="0"/>
          </a:p>
          <a:p>
            <a:r>
              <a:rPr lang="en-US" sz="2400" dirty="0"/>
              <a:t>The accumulation of spatter prevents welding of distances longer than 3-ft. which eliminates the process’ usefulness in panel line applications</a:t>
            </a:r>
          </a:p>
          <a:p>
            <a:r>
              <a:rPr lang="en-US" sz="2400" dirty="0"/>
              <a:t>New proposed OSHA requirements dictate 4-in. of primer is to be removed from the weld joint area</a:t>
            </a:r>
          </a:p>
          <a:p>
            <a:pPr lvl="1"/>
            <a:r>
              <a:rPr lang="en-US" sz="2000" dirty="0"/>
              <a:t>Eliminating this work will create significant improvements to cost and schedule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Background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44D554B-43B6-8C8F-5B29-89AAF0481012}"/>
              </a:ext>
            </a:extLst>
          </p:cNvPr>
          <p:cNvGrpSpPr/>
          <p:nvPr/>
        </p:nvGrpSpPr>
        <p:grpSpPr>
          <a:xfrm>
            <a:off x="6019800" y="2183387"/>
            <a:ext cx="2791777" cy="3005138"/>
            <a:chOff x="0" y="0"/>
            <a:chExt cx="1925955" cy="2200275"/>
          </a:xfrm>
        </p:grpSpPr>
        <p:pic>
          <p:nvPicPr>
            <p:cNvPr id="6" name="Picture 5" descr="A picture containing text, measuring stick&#10;&#10;Description automatically generated">
              <a:extLst>
                <a:ext uri="{FF2B5EF4-FFF2-40B4-BE49-F238E27FC236}">
                  <a16:creationId xmlns:a16="http://schemas.microsoft.com/office/drawing/2014/main" id="{E742FD09-911A-44AE-87C6-C531A3AD17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608" t="4154" r="6392" b="27777"/>
            <a:stretch/>
          </p:blipFill>
          <p:spPr>
            <a:xfrm>
              <a:off x="9525" y="0"/>
              <a:ext cx="1916430" cy="1581150"/>
            </a:xfrm>
            <a:prstGeom prst="rect">
              <a:avLst/>
            </a:prstGeom>
            <a:ln>
              <a:solidFill>
                <a:srgbClr val="000000"/>
              </a:solidFill>
            </a:ln>
          </p:spPr>
        </p:pic>
        <p:sp>
          <p:nvSpPr>
            <p:cNvPr id="7" name="Text Box 2">
              <a:extLst>
                <a:ext uri="{FF2B5EF4-FFF2-40B4-BE49-F238E27FC236}">
                  <a16:creationId xmlns:a16="http://schemas.microsoft.com/office/drawing/2014/main" id="{D1B31B10-351B-FCF4-917C-8315DCB8A0F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33525"/>
              <a:ext cx="1925955" cy="6667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Fig. 1.  Excessive spatter buildup on nozzle.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99617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 txBox="1">
            <a:spLocks noChangeArrowheads="1"/>
          </p:cNvSpPr>
          <p:nvPr/>
        </p:nvSpPr>
        <p:spPr>
          <a:xfrm>
            <a:off x="395536" y="1371600"/>
            <a:ext cx="8280920" cy="4249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1 – Project Initiation and Kickoff Meeting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2 – Market Survey of Commercial off the Shelf (COTS) Anti-spatter Coatings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3 – Testing of Anti-spatter coatings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4 – Demonstration and </a:t>
            </a:r>
            <a:r>
              <a:rPr lang="en-US" sz="2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Downselection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5 – Technology Transfer and Reporting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NSRP Welding Technology Panel Meeting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D461F4-7744-014A-2416-9E18EBFAC770}"/>
              </a:ext>
            </a:extLst>
          </p:cNvPr>
          <p:cNvSpPr txBox="1"/>
          <p:nvPr/>
        </p:nvSpPr>
        <p:spPr>
          <a:xfrm>
            <a:off x="533400" y="8382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Proposed Project:</a:t>
            </a:r>
          </a:p>
        </p:txBody>
      </p:sp>
    </p:spTree>
    <p:extLst>
      <p:ext uri="{BB962C8B-B14F-4D97-AF65-F5344CB8AC3E}">
        <p14:creationId xmlns:p14="http://schemas.microsoft.com/office/powerpoint/2010/main" val="279508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NSRP Welding Technology Panel Meeting</a:t>
            </a:r>
            <a:endParaRPr lang="en-US" dirty="0"/>
          </a:p>
        </p:txBody>
      </p:sp>
      <p:sp>
        <p:nvSpPr>
          <p:cNvPr id="5" name="Rectangle 48"/>
          <p:cNvSpPr txBox="1">
            <a:spLocks noChangeArrowheads="1"/>
          </p:cNvSpPr>
          <p:nvPr/>
        </p:nvSpPr>
        <p:spPr>
          <a:xfrm>
            <a:off x="0" y="815504"/>
            <a:ext cx="9144000" cy="647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600" dirty="0"/>
              <a:t>Project</a:t>
            </a:r>
            <a:r>
              <a:rPr lang="fr-FR" sz="3600" dirty="0"/>
              <a:t> Benefits/ Value Proposition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0504E8F-CCC8-4207-476E-DB1508DE3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22975"/>
            <a:ext cx="8153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Preconstruction primer will no longer need to be removed before welding if spatter free welds can be demonstrated</a:t>
            </a:r>
          </a:p>
          <a:p>
            <a:r>
              <a:rPr lang="en-US" sz="2400" dirty="0" err="1"/>
              <a:t>Antispatter</a:t>
            </a:r>
            <a:r>
              <a:rPr lang="en-US" sz="2400" dirty="0"/>
              <a:t> coatings are an inexpensive fix to a cost intensive issue</a:t>
            </a:r>
          </a:p>
          <a:p>
            <a:r>
              <a:rPr lang="en-US" sz="2400" dirty="0"/>
              <a:t>Qualification of spatter guards could be beneficial to other applications that generate substantial weld spatter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650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NSRP Welding Technology Panel Meeting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i="1" dirty="0"/>
              <a:t>Questions?</a:t>
            </a:r>
          </a:p>
        </p:txBody>
      </p:sp>
      <p:pic>
        <p:nvPicPr>
          <p:cNvPr id="5" name="Picture 2" descr="http://www.nsrp.org/wp-content/uploads/2017/01/NSRP-Logo_transpare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886200"/>
            <a:ext cx="29718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034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220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Calibri</vt:lpstr>
      <vt:lpstr>Office Theme</vt:lpstr>
      <vt:lpstr>Spatter Guard for Welding Through Primer</vt:lpstr>
      <vt:lpstr>NSRP Welding Technology Panel Meeting</vt:lpstr>
      <vt:lpstr>NSRP Welding Technology Panel Meeting</vt:lpstr>
      <vt:lpstr>NSRP Welding Technology Panel Meeting</vt:lpstr>
      <vt:lpstr>NSRP Welding Technology Panel Meeting</vt:lpstr>
    </vt:vector>
  </TitlesOfParts>
  <Company>EWI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Weld-Vac</dc:title>
  <dc:creator>Blomquist, Paul</dc:creator>
  <cp:lastModifiedBy>Hansen, Jim</cp:lastModifiedBy>
  <cp:revision>95</cp:revision>
  <dcterms:created xsi:type="dcterms:W3CDTF">2017-02-12T22:59:05Z</dcterms:created>
  <dcterms:modified xsi:type="dcterms:W3CDTF">2022-08-02T00:59:40Z</dcterms:modified>
</cp:coreProperties>
</file>