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3"/>
  </p:notesMasterIdLst>
  <p:sldIdLst>
    <p:sldId id="260" r:id="rId2"/>
    <p:sldId id="350" r:id="rId3"/>
    <p:sldId id="369" r:id="rId4"/>
    <p:sldId id="400" r:id="rId5"/>
    <p:sldId id="397" r:id="rId6"/>
    <p:sldId id="398" r:id="rId7"/>
    <p:sldId id="371" r:id="rId8"/>
    <p:sldId id="372" r:id="rId9"/>
    <p:sldId id="399" r:id="rId10"/>
    <p:sldId id="288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571"/>
    <a:srgbClr val="05759D"/>
    <a:srgbClr val="0688B6"/>
    <a:srgbClr val="034055"/>
    <a:srgbClr val="8EB2BF"/>
    <a:srgbClr val="446A78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A7EF53-F2CA-465B-9D1C-56E850F99F9B}" v="39" dt="2022-08-05T16:15:03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101" autoAdjust="0"/>
  </p:normalViewPr>
  <p:slideViewPr>
    <p:cSldViewPr snapToGrid="0">
      <p:cViewPr varScale="1">
        <p:scale>
          <a:sx n="82" d="100"/>
          <a:sy n="82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Tomasi" userId="7e2dab79-e92a-408c-99b4-25584f678c44" providerId="ADAL" clId="{F7A7EF53-F2CA-465B-9D1C-56E850F99F9B}"/>
    <pc:docChg chg="custSel addSld delSld modSld sldOrd">
      <pc:chgData name="Giovanni Tomasi" userId="7e2dab79-e92a-408c-99b4-25584f678c44" providerId="ADAL" clId="{F7A7EF53-F2CA-465B-9D1C-56E850F99F9B}" dt="2022-08-05T16:15:35.492" v="755" actId="478"/>
      <pc:docMkLst>
        <pc:docMk/>
      </pc:docMkLst>
      <pc:sldChg chg="del">
        <pc:chgData name="Giovanni Tomasi" userId="7e2dab79-e92a-408c-99b4-25584f678c44" providerId="ADAL" clId="{F7A7EF53-F2CA-465B-9D1C-56E850F99F9B}" dt="2022-07-21T14:56:23.875" v="70" actId="47"/>
        <pc:sldMkLst>
          <pc:docMk/>
          <pc:sldMk cId="1030870043" sldId="257"/>
        </pc:sldMkLst>
      </pc:sldChg>
      <pc:sldChg chg="addSp delSp modSp mod">
        <pc:chgData name="Giovanni Tomasi" userId="7e2dab79-e92a-408c-99b4-25584f678c44" providerId="ADAL" clId="{F7A7EF53-F2CA-465B-9D1C-56E850F99F9B}" dt="2022-08-05T16:14:15.429" v="751" actId="478"/>
        <pc:sldMkLst>
          <pc:docMk/>
          <pc:sldMk cId="3516889625" sldId="258"/>
        </pc:sldMkLst>
        <pc:spChg chg="mod">
          <ac:chgData name="Giovanni Tomasi" userId="7e2dab79-e92a-408c-99b4-25584f678c44" providerId="ADAL" clId="{F7A7EF53-F2CA-465B-9D1C-56E850F99F9B}" dt="2022-07-25T13:53:19.035" v="291" actId="207"/>
          <ac:spMkLst>
            <pc:docMk/>
            <pc:sldMk cId="3516889625" sldId="258"/>
            <ac:spMk id="2" creationId="{00000000-0000-0000-0000-000000000000}"/>
          </ac:spMkLst>
        </pc:spChg>
        <pc:spChg chg="del mod">
          <ac:chgData name="Giovanni Tomasi" userId="7e2dab79-e92a-408c-99b4-25584f678c44" providerId="ADAL" clId="{F7A7EF53-F2CA-465B-9D1C-56E850F99F9B}" dt="2022-08-05T16:13:58.358" v="748" actId="21"/>
          <ac:spMkLst>
            <pc:docMk/>
            <pc:sldMk cId="3516889625" sldId="258"/>
            <ac:spMk id="3" creationId="{00000000-0000-0000-0000-000000000000}"/>
          </ac:spMkLst>
        </pc:spChg>
        <pc:spChg chg="add del mod">
          <ac:chgData name="Giovanni Tomasi" userId="7e2dab79-e92a-408c-99b4-25584f678c44" providerId="ADAL" clId="{F7A7EF53-F2CA-465B-9D1C-56E850F99F9B}" dt="2022-08-05T16:14:15.429" v="751" actId="478"/>
          <ac:spMkLst>
            <pc:docMk/>
            <pc:sldMk cId="3516889625" sldId="258"/>
            <ac:spMk id="4" creationId="{E0C63DF0-CB23-4A40-B449-5F20071B796C}"/>
          </ac:spMkLst>
        </pc:spChg>
      </pc:sldChg>
      <pc:sldChg chg="del">
        <pc:chgData name="Giovanni Tomasi" userId="7e2dab79-e92a-408c-99b4-25584f678c44" providerId="ADAL" clId="{F7A7EF53-F2CA-465B-9D1C-56E850F99F9B}" dt="2022-07-21T14:56:24.832" v="71" actId="47"/>
        <pc:sldMkLst>
          <pc:docMk/>
          <pc:sldMk cId="3605111398" sldId="259"/>
        </pc:sldMkLst>
      </pc:sldChg>
      <pc:sldChg chg="delSp modSp mod">
        <pc:chgData name="Giovanni Tomasi" userId="7e2dab79-e92a-408c-99b4-25584f678c44" providerId="ADAL" clId="{F7A7EF53-F2CA-465B-9D1C-56E850F99F9B}" dt="2022-08-05T16:14:26.582" v="752" actId="478"/>
        <pc:sldMkLst>
          <pc:docMk/>
          <pc:sldMk cId="2817235497" sldId="260"/>
        </pc:sldMkLst>
        <pc:spChg chg="mod">
          <ac:chgData name="Giovanni Tomasi" userId="7e2dab79-e92a-408c-99b4-25584f678c44" providerId="ADAL" clId="{F7A7EF53-F2CA-465B-9D1C-56E850F99F9B}" dt="2022-08-05T14:44:10.468" v="616" actId="313"/>
          <ac:spMkLst>
            <pc:docMk/>
            <pc:sldMk cId="2817235497" sldId="260"/>
            <ac:spMk id="2" creationId="{00000000-0000-0000-0000-000000000000}"/>
          </ac:spMkLst>
        </pc:spChg>
        <pc:spChg chg="del">
          <ac:chgData name="Giovanni Tomasi" userId="7e2dab79-e92a-408c-99b4-25584f678c44" providerId="ADAL" clId="{F7A7EF53-F2CA-465B-9D1C-56E850F99F9B}" dt="2022-08-05T16:14:26.582" v="752" actId="478"/>
          <ac:spMkLst>
            <pc:docMk/>
            <pc:sldMk cId="2817235497" sldId="260"/>
            <ac:spMk id="4" creationId="{00000000-0000-0000-0000-000000000000}"/>
          </ac:spMkLst>
        </pc:spChg>
        <pc:spChg chg="del">
          <ac:chgData name="Giovanni Tomasi" userId="7e2dab79-e92a-408c-99b4-25584f678c44" providerId="ADAL" clId="{F7A7EF53-F2CA-465B-9D1C-56E850F99F9B}" dt="2022-08-05T15:40:24.722" v="740" actId="478"/>
          <ac:spMkLst>
            <pc:docMk/>
            <pc:sldMk cId="2817235497" sldId="260"/>
            <ac:spMk id="6" creationId="{06273986-D1E7-49CC-B4DE-1B8582D10B53}"/>
          </ac:spMkLst>
        </pc:spChg>
      </pc:sldChg>
      <pc:sldChg chg="modSp del mod">
        <pc:chgData name="Giovanni Tomasi" userId="7e2dab79-e92a-408c-99b4-25584f678c44" providerId="ADAL" clId="{F7A7EF53-F2CA-465B-9D1C-56E850F99F9B}" dt="2022-07-25T13:47:02.264" v="186" actId="47"/>
        <pc:sldMkLst>
          <pc:docMk/>
          <pc:sldMk cId="0" sldId="278"/>
        </pc:sldMkLst>
        <pc:spChg chg="mod">
          <ac:chgData name="Giovanni Tomasi" userId="7e2dab79-e92a-408c-99b4-25584f678c44" providerId="ADAL" clId="{F7A7EF53-F2CA-465B-9D1C-56E850F99F9B}" dt="2022-07-21T14:52:12.148" v="28" actId="14100"/>
          <ac:spMkLst>
            <pc:docMk/>
            <pc:sldMk cId="0" sldId="278"/>
            <ac:spMk id="8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7-21T14:57:36.109" v="76" actId="113"/>
          <ac:spMkLst>
            <pc:docMk/>
            <pc:sldMk cId="0" sldId="278"/>
            <ac:spMk id="26" creationId="{00000000-0000-0000-0000-000000000000}"/>
          </ac:spMkLst>
        </pc:spChg>
      </pc:sldChg>
      <pc:sldChg chg="addSp delSp modSp mod">
        <pc:chgData name="Giovanni Tomasi" userId="7e2dab79-e92a-408c-99b4-25584f678c44" providerId="ADAL" clId="{F7A7EF53-F2CA-465B-9D1C-56E850F99F9B}" dt="2022-08-05T16:13:11.607" v="745" actId="478"/>
        <pc:sldMkLst>
          <pc:docMk/>
          <pc:sldMk cId="2995182701" sldId="288"/>
        </pc:sldMkLst>
        <pc:spChg chg="add del mod">
          <ac:chgData name="Giovanni Tomasi" userId="7e2dab79-e92a-408c-99b4-25584f678c44" providerId="ADAL" clId="{F7A7EF53-F2CA-465B-9D1C-56E850F99F9B}" dt="2022-08-05T15:27:38.796" v="729" actId="478"/>
          <ac:spMkLst>
            <pc:docMk/>
            <pc:sldMk cId="2995182701" sldId="288"/>
            <ac:spMk id="2" creationId="{160A1B38-6A92-4FD3-8654-C8582E17E370}"/>
          </ac:spMkLst>
        </pc:spChg>
        <pc:spChg chg="add mod">
          <ac:chgData name="Giovanni Tomasi" userId="7e2dab79-e92a-408c-99b4-25584f678c44" providerId="ADAL" clId="{F7A7EF53-F2CA-465B-9D1C-56E850F99F9B}" dt="2022-08-05T15:27:53.169" v="731" actId="1582"/>
          <ac:spMkLst>
            <pc:docMk/>
            <pc:sldMk cId="2995182701" sldId="288"/>
            <ac:spMk id="3" creationId="{88313E1A-0E53-4E1D-A819-90D2987988F5}"/>
          </ac:spMkLst>
        </pc:spChg>
        <pc:spChg chg="del mod">
          <ac:chgData name="Giovanni Tomasi" userId="7e2dab79-e92a-408c-99b4-25584f678c44" providerId="ADAL" clId="{F7A7EF53-F2CA-465B-9D1C-56E850F99F9B}" dt="2022-08-05T15:25:24.107" v="724" actId="478"/>
          <ac:spMkLst>
            <pc:docMk/>
            <pc:sldMk cId="2995182701" sldId="288"/>
            <ac:spMk id="5" creationId="{17B4C4C9-41D8-4F36-A21F-6CBE6340CD49}"/>
          </ac:spMkLst>
        </pc:spChg>
        <pc:spChg chg="mod">
          <ac:chgData name="Giovanni Tomasi" userId="7e2dab79-e92a-408c-99b4-25584f678c44" providerId="ADAL" clId="{F7A7EF53-F2CA-465B-9D1C-56E850F99F9B}" dt="2022-07-21T14:56:10.775" v="68" actId="1076"/>
          <ac:spMkLst>
            <pc:docMk/>
            <pc:sldMk cId="2995182701" sldId="288"/>
            <ac:spMk id="6" creationId="{808693C1-87FE-4EE5-8008-EC574C693915}"/>
          </ac:spMkLst>
        </pc:spChg>
        <pc:spChg chg="mod">
          <ac:chgData name="Giovanni Tomasi" userId="7e2dab79-e92a-408c-99b4-25584f678c44" providerId="ADAL" clId="{F7A7EF53-F2CA-465B-9D1C-56E850F99F9B}" dt="2022-07-25T13:53:12.168" v="290" actId="14100"/>
          <ac:spMkLst>
            <pc:docMk/>
            <pc:sldMk cId="2995182701" sldId="288"/>
            <ac:spMk id="18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8-05T15:14:15.192" v="722" actId="20577"/>
          <ac:spMkLst>
            <pc:docMk/>
            <pc:sldMk cId="2995182701" sldId="288"/>
            <ac:spMk id="20" creationId="{00000000-0000-0000-0000-000000000000}"/>
          </ac:spMkLst>
        </pc:spChg>
        <pc:spChg chg="del">
          <ac:chgData name="Giovanni Tomasi" userId="7e2dab79-e92a-408c-99b4-25584f678c44" providerId="ADAL" clId="{F7A7EF53-F2CA-465B-9D1C-56E850F99F9B}" dt="2022-08-05T16:13:11.607" v="745" actId="478"/>
          <ac:spMkLst>
            <pc:docMk/>
            <pc:sldMk cId="2995182701" sldId="288"/>
            <ac:spMk id="22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7-21T14:56:07.765" v="67" actId="1076"/>
          <ac:spMkLst>
            <pc:docMk/>
            <pc:sldMk cId="2995182701" sldId="288"/>
            <ac:spMk id="25" creationId="{37F60042-6BA0-43B8-9D95-E9681D0D3C62}"/>
          </ac:spMkLst>
        </pc:spChg>
        <pc:picChg chg="add del mod">
          <ac:chgData name="Giovanni Tomasi" userId="7e2dab79-e92a-408c-99b4-25584f678c44" providerId="ADAL" clId="{F7A7EF53-F2CA-465B-9D1C-56E850F99F9B}" dt="2022-08-05T15:28:37.997" v="736" actId="478"/>
          <ac:picMkLst>
            <pc:docMk/>
            <pc:sldMk cId="2995182701" sldId="288"/>
            <ac:picMk id="17" creationId="{964D5F6B-EB33-4D67-9B3B-684DA7E3A370}"/>
          </ac:picMkLst>
        </pc:picChg>
        <pc:picChg chg="add del mod">
          <ac:chgData name="Giovanni Tomasi" userId="7e2dab79-e92a-408c-99b4-25584f678c44" providerId="ADAL" clId="{F7A7EF53-F2CA-465B-9D1C-56E850F99F9B}" dt="2022-08-05T15:29:01.188" v="739" actId="478"/>
          <ac:picMkLst>
            <pc:docMk/>
            <pc:sldMk cId="2995182701" sldId="288"/>
            <ac:picMk id="19" creationId="{4882E6CA-7634-451E-A09F-F6A6438820B6}"/>
          </ac:picMkLst>
        </pc:picChg>
        <pc:picChg chg="add mod">
          <ac:chgData name="Giovanni Tomasi" userId="7e2dab79-e92a-408c-99b4-25584f678c44" providerId="ADAL" clId="{F7A7EF53-F2CA-465B-9D1C-56E850F99F9B}" dt="2022-08-05T16:11:59.382" v="743" actId="1076"/>
          <ac:picMkLst>
            <pc:docMk/>
            <pc:sldMk cId="2995182701" sldId="288"/>
            <ac:picMk id="21" creationId="{8EEC5EB6-6E23-41A8-B0E5-9F8E4FE4B0AB}"/>
          </ac:picMkLst>
        </pc:picChg>
        <pc:picChg chg="mod">
          <ac:chgData name="Giovanni Tomasi" userId="7e2dab79-e92a-408c-99b4-25584f678c44" providerId="ADAL" clId="{F7A7EF53-F2CA-465B-9D1C-56E850F99F9B}" dt="2022-07-21T14:56:02.304" v="66" actId="1076"/>
          <ac:picMkLst>
            <pc:docMk/>
            <pc:sldMk cId="2995182701" sldId="288"/>
            <ac:picMk id="23" creationId="{825D550B-8DAA-497B-82A9-0F44BC940FA9}"/>
          </ac:picMkLst>
        </pc:picChg>
        <pc:picChg chg="mod">
          <ac:chgData name="Giovanni Tomasi" userId="7e2dab79-e92a-408c-99b4-25584f678c44" providerId="ADAL" clId="{F7A7EF53-F2CA-465B-9D1C-56E850F99F9B}" dt="2022-07-21T14:55:59.205" v="65" actId="1076"/>
          <ac:picMkLst>
            <pc:docMk/>
            <pc:sldMk cId="2995182701" sldId="288"/>
            <ac:picMk id="24" creationId="{E6D2AF95-E8A8-477E-9E3F-06FB8734606F}"/>
          </ac:picMkLst>
        </pc:picChg>
        <pc:picChg chg="del mod">
          <ac:chgData name="Giovanni Tomasi" userId="7e2dab79-e92a-408c-99b4-25584f678c44" providerId="ADAL" clId="{F7A7EF53-F2CA-465B-9D1C-56E850F99F9B}" dt="2022-08-05T16:11:51.041" v="741" actId="478"/>
          <ac:picMkLst>
            <pc:docMk/>
            <pc:sldMk cId="2995182701" sldId="288"/>
            <ac:picMk id="62474" creationId="{00000000-0000-0000-0000-000000000000}"/>
          </ac:picMkLst>
        </pc:picChg>
      </pc:sldChg>
      <pc:sldChg chg="addSp delSp modSp mod">
        <pc:chgData name="Giovanni Tomasi" userId="7e2dab79-e92a-408c-99b4-25584f678c44" providerId="ADAL" clId="{F7A7EF53-F2CA-465B-9D1C-56E850F99F9B}" dt="2022-08-05T16:15:35.492" v="755" actId="478"/>
        <pc:sldMkLst>
          <pc:docMk/>
          <pc:sldMk cId="0" sldId="350"/>
        </pc:sldMkLst>
        <pc:spChg chg="mod">
          <ac:chgData name="Giovanni Tomasi" userId="7e2dab79-e92a-408c-99b4-25584f678c44" providerId="ADAL" clId="{F7A7EF53-F2CA-465B-9D1C-56E850F99F9B}" dt="2022-07-21T14:51:55.840" v="27" actId="207"/>
          <ac:spMkLst>
            <pc:docMk/>
            <pc:sldMk cId="0" sldId="350"/>
            <ac:spMk id="2" creationId="{00000000-0000-0000-0000-000000000000}"/>
          </ac:spMkLst>
        </pc:spChg>
        <pc:spChg chg="del">
          <ac:chgData name="Giovanni Tomasi" userId="7e2dab79-e92a-408c-99b4-25584f678c44" providerId="ADAL" clId="{F7A7EF53-F2CA-465B-9D1C-56E850F99F9B}" dt="2022-08-05T16:12:51.679" v="744"/>
          <ac:spMkLst>
            <pc:docMk/>
            <pc:sldMk cId="0" sldId="350"/>
            <ac:spMk id="4" creationId="{431AB362-D991-4560-9CAB-3FD7CA9A0EB3}"/>
          </ac:spMkLst>
        </pc:spChg>
        <pc:spChg chg="add del mod">
          <ac:chgData name="Giovanni Tomasi" userId="7e2dab79-e92a-408c-99b4-25584f678c44" providerId="ADAL" clId="{F7A7EF53-F2CA-465B-9D1C-56E850F99F9B}" dt="2022-08-05T16:15:35.492" v="755" actId="478"/>
          <ac:spMkLst>
            <pc:docMk/>
            <pc:sldMk cId="0" sldId="350"/>
            <ac:spMk id="5" creationId="{F226EEA9-06DE-4331-86E3-B9E96B3568F7}"/>
          </ac:spMkLst>
        </pc:spChg>
      </pc:sldChg>
      <pc:sldChg chg="delSp modSp mod">
        <pc:chgData name="Giovanni Tomasi" userId="7e2dab79-e92a-408c-99b4-25584f678c44" providerId="ADAL" clId="{F7A7EF53-F2CA-465B-9D1C-56E850F99F9B}" dt="2022-08-05T16:12:51.679" v="744"/>
        <pc:sldMkLst>
          <pc:docMk/>
          <pc:sldMk cId="3643700671" sldId="369"/>
        </pc:sldMkLst>
        <pc:spChg chg="mod">
          <ac:chgData name="Giovanni Tomasi" userId="7e2dab79-e92a-408c-99b4-25584f678c44" providerId="ADAL" clId="{F7A7EF53-F2CA-465B-9D1C-56E850F99F9B}" dt="2022-08-05T14:58:06.440" v="696" actId="20577"/>
          <ac:spMkLst>
            <pc:docMk/>
            <pc:sldMk cId="3643700671" sldId="369"/>
            <ac:spMk id="2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7-25T15:42:05.493" v="316" actId="1076"/>
          <ac:spMkLst>
            <pc:docMk/>
            <pc:sldMk cId="3643700671" sldId="369"/>
            <ac:spMk id="3" creationId="{00000000-0000-0000-0000-000000000000}"/>
          </ac:spMkLst>
        </pc:spChg>
        <pc:spChg chg="del">
          <ac:chgData name="Giovanni Tomasi" userId="7e2dab79-e92a-408c-99b4-25584f678c44" providerId="ADAL" clId="{F7A7EF53-F2CA-465B-9D1C-56E850F99F9B}" dt="2022-08-05T16:12:51.679" v="744"/>
          <ac:spMkLst>
            <pc:docMk/>
            <pc:sldMk cId="3643700671" sldId="369"/>
            <ac:spMk id="4" creationId="{F516A6B2-90BE-4407-B594-24C33CF6CAAD}"/>
          </ac:spMkLst>
        </pc:spChg>
      </pc:sldChg>
      <pc:sldChg chg="delSp modSp mod ord">
        <pc:chgData name="Giovanni Tomasi" userId="7e2dab79-e92a-408c-99b4-25584f678c44" providerId="ADAL" clId="{F7A7EF53-F2CA-465B-9D1C-56E850F99F9B}" dt="2022-08-05T16:12:51.679" v="744"/>
        <pc:sldMkLst>
          <pc:docMk/>
          <pc:sldMk cId="0" sldId="371"/>
        </pc:sldMkLst>
        <pc:spChg chg="del">
          <ac:chgData name="Giovanni Tomasi" userId="7e2dab79-e92a-408c-99b4-25584f678c44" providerId="ADAL" clId="{F7A7EF53-F2CA-465B-9D1C-56E850F99F9B}" dt="2022-08-05T16:12:51.679" v="744"/>
          <ac:spMkLst>
            <pc:docMk/>
            <pc:sldMk cId="0" sldId="371"/>
            <ac:spMk id="2" creationId="{DCB41C75-E0A6-42B1-B76A-2F2E514CD06A}"/>
          </ac:spMkLst>
        </pc:spChg>
        <pc:spChg chg="mod">
          <ac:chgData name="Giovanni Tomasi" userId="7e2dab79-e92a-408c-99b4-25584f678c44" providerId="ADAL" clId="{F7A7EF53-F2CA-465B-9D1C-56E850F99F9B}" dt="2022-07-25T15:47:04.303" v="366" actId="14100"/>
          <ac:spMkLst>
            <pc:docMk/>
            <pc:sldMk cId="0" sldId="371"/>
            <ac:spMk id="12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7-25T13:52:43.965" v="253" actId="207"/>
          <ac:spMkLst>
            <pc:docMk/>
            <pc:sldMk cId="0" sldId="371"/>
            <ac:spMk id="14339" creationId="{00000000-0000-0000-0000-000000000000}"/>
          </ac:spMkLst>
        </pc:spChg>
        <pc:picChg chg="mod">
          <ac:chgData name="Giovanni Tomasi" userId="7e2dab79-e92a-408c-99b4-25584f678c44" providerId="ADAL" clId="{F7A7EF53-F2CA-465B-9D1C-56E850F99F9B}" dt="2022-07-21T14:53:41.758" v="40" actId="1076"/>
          <ac:picMkLst>
            <pc:docMk/>
            <pc:sldMk cId="0" sldId="371"/>
            <ac:picMk id="3" creationId="{ACA18228-4C12-46BB-9CF3-018073910BB5}"/>
          </ac:picMkLst>
        </pc:picChg>
        <pc:picChg chg="mod">
          <ac:chgData name="Giovanni Tomasi" userId="7e2dab79-e92a-408c-99b4-25584f678c44" providerId="ADAL" clId="{F7A7EF53-F2CA-465B-9D1C-56E850F99F9B}" dt="2022-07-21T14:53:43.929" v="41" actId="1076"/>
          <ac:picMkLst>
            <pc:docMk/>
            <pc:sldMk cId="0" sldId="371"/>
            <ac:picMk id="5" creationId="{0E063F79-405C-42A1-B13A-68BEBED34480}"/>
          </ac:picMkLst>
        </pc:picChg>
        <pc:picChg chg="mod">
          <ac:chgData name="Giovanni Tomasi" userId="7e2dab79-e92a-408c-99b4-25584f678c44" providerId="ADAL" clId="{F7A7EF53-F2CA-465B-9D1C-56E850F99F9B}" dt="2022-07-21T14:53:46.507" v="42" actId="1076"/>
          <ac:picMkLst>
            <pc:docMk/>
            <pc:sldMk cId="0" sldId="371"/>
            <ac:picMk id="7" creationId="{B02262B7-A071-403D-BE14-A30538260621}"/>
          </ac:picMkLst>
        </pc:picChg>
      </pc:sldChg>
      <pc:sldChg chg="addSp delSp modSp mod">
        <pc:chgData name="Giovanni Tomasi" userId="7e2dab79-e92a-408c-99b4-25584f678c44" providerId="ADAL" clId="{F7A7EF53-F2CA-465B-9D1C-56E850F99F9B}" dt="2022-08-05T16:12:51.679" v="744"/>
        <pc:sldMkLst>
          <pc:docMk/>
          <pc:sldMk cId="0" sldId="372"/>
        </pc:sldMkLst>
        <pc:spChg chg="del">
          <ac:chgData name="Giovanni Tomasi" userId="7e2dab79-e92a-408c-99b4-25584f678c44" providerId="ADAL" clId="{F7A7EF53-F2CA-465B-9D1C-56E850F99F9B}" dt="2022-08-05T16:12:51.679" v="744"/>
          <ac:spMkLst>
            <pc:docMk/>
            <pc:sldMk cId="0" sldId="372"/>
            <ac:spMk id="3" creationId="{F8968EE0-2FCE-41EF-B1DA-30BE9D616DD2}"/>
          </ac:spMkLst>
        </pc:spChg>
        <pc:spChg chg="add mod">
          <ac:chgData name="Giovanni Tomasi" userId="7e2dab79-e92a-408c-99b4-25584f678c44" providerId="ADAL" clId="{F7A7EF53-F2CA-465B-9D1C-56E850F99F9B}" dt="2022-08-05T14:15:58.161" v="563" actId="1076"/>
          <ac:spMkLst>
            <pc:docMk/>
            <pc:sldMk cId="0" sldId="372"/>
            <ac:spMk id="10" creationId="{F5BD8209-C905-4428-B510-305E1E629DF2}"/>
          </ac:spMkLst>
        </pc:spChg>
        <pc:spChg chg="mod">
          <ac:chgData name="Giovanni Tomasi" userId="7e2dab79-e92a-408c-99b4-25584f678c44" providerId="ADAL" clId="{F7A7EF53-F2CA-465B-9D1C-56E850F99F9B}" dt="2022-08-05T15:10:00.382" v="708" actId="20577"/>
          <ac:spMkLst>
            <pc:docMk/>
            <pc:sldMk cId="0" sldId="372"/>
            <ac:spMk id="22" creationId="{69BEAD7F-C871-4F83-94D8-330F7929509A}"/>
          </ac:spMkLst>
        </pc:spChg>
        <pc:spChg chg="mod">
          <ac:chgData name="Giovanni Tomasi" userId="7e2dab79-e92a-408c-99b4-25584f678c44" providerId="ADAL" clId="{F7A7EF53-F2CA-465B-9D1C-56E850F99F9B}" dt="2022-07-25T13:52:48.391" v="254" actId="207"/>
          <ac:spMkLst>
            <pc:docMk/>
            <pc:sldMk cId="0" sldId="372"/>
            <ac:spMk id="131074" creationId="{00000000-0000-0000-0000-000000000000}"/>
          </ac:spMkLst>
        </pc:spChg>
        <pc:picChg chg="del mod">
          <ac:chgData name="Giovanni Tomasi" userId="7e2dab79-e92a-408c-99b4-25584f678c44" providerId="ADAL" clId="{F7A7EF53-F2CA-465B-9D1C-56E850F99F9B}" dt="2022-08-05T14:15:44.066" v="557" actId="21"/>
          <ac:picMkLst>
            <pc:docMk/>
            <pc:sldMk cId="0" sldId="372"/>
            <ac:picMk id="2" creationId="{90D78E0A-99F7-49BE-A333-8296BB3922CF}"/>
          </ac:picMkLst>
        </pc:picChg>
        <pc:picChg chg="mod">
          <ac:chgData name="Giovanni Tomasi" userId="7e2dab79-e92a-408c-99b4-25584f678c44" providerId="ADAL" clId="{F7A7EF53-F2CA-465B-9D1C-56E850F99F9B}" dt="2022-08-05T14:15:52.149" v="561" actId="1076"/>
          <ac:picMkLst>
            <pc:docMk/>
            <pc:sldMk cId="0" sldId="372"/>
            <ac:picMk id="4" creationId="{06FC20CA-DFB3-4954-8D9E-AED5E87FE40D}"/>
          </ac:picMkLst>
        </pc:picChg>
        <pc:picChg chg="add mod">
          <ac:chgData name="Giovanni Tomasi" userId="7e2dab79-e92a-408c-99b4-25584f678c44" providerId="ADAL" clId="{F7A7EF53-F2CA-465B-9D1C-56E850F99F9B}" dt="2022-08-05T14:15:59.469" v="564" actId="1076"/>
          <ac:picMkLst>
            <pc:docMk/>
            <pc:sldMk cId="0" sldId="372"/>
            <ac:picMk id="11" creationId="{D90E338C-DFC0-4807-A770-C3DBC12FA117}"/>
          </ac:picMkLst>
        </pc:picChg>
        <pc:picChg chg="mod">
          <ac:chgData name="Giovanni Tomasi" userId="7e2dab79-e92a-408c-99b4-25584f678c44" providerId="ADAL" clId="{F7A7EF53-F2CA-465B-9D1C-56E850F99F9B}" dt="2022-08-05T14:14:58.040" v="545" actId="1076"/>
          <ac:picMkLst>
            <pc:docMk/>
            <pc:sldMk cId="0" sldId="372"/>
            <ac:picMk id="18" creationId="{BC2FF493-4488-4AD6-8DA2-6E628533899D}"/>
          </ac:picMkLst>
        </pc:picChg>
        <pc:picChg chg="mod">
          <ac:chgData name="Giovanni Tomasi" userId="7e2dab79-e92a-408c-99b4-25584f678c44" providerId="ADAL" clId="{F7A7EF53-F2CA-465B-9D1C-56E850F99F9B}" dt="2022-08-05T14:14:54.743" v="544" actId="1076"/>
          <ac:picMkLst>
            <pc:docMk/>
            <pc:sldMk cId="0" sldId="372"/>
            <ac:picMk id="21" creationId="{CD395D5F-05E4-483E-AAA1-DB19EBF7C706}"/>
          </ac:picMkLst>
        </pc:picChg>
        <pc:picChg chg="mod">
          <ac:chgData name="Giovanni Tomasi" userId="7e2dab79-e92a-408c-99b4-25584f678c44" providerId="ADAL" clId="{F7A7EF53-F2CA-465B-9D1C-56E850F99F9B}" dt="2022-08-05T14:16:20.040" v="566" actId="14100"/>
          <ac:picMkLst>
            <pc:docMk/>
            <pc:sldMk cId="0" sldId="372"/>
            <ac:picMk id="27" creationId="{E10E7A68-0CA9-420E-9B9E-EEDF0FC4092F}"/>
          </ac:picMkLst>
        </pc:picChg>
      </pc:sldChg>
      <pc:sldChg chg="addSp delSp modSp mod ord">
        <pc:chgData name="Giovanni Tomasi" userId="7e2dab79-e92a-408c-99b4-25584f678c44" providerId="ADAL" clId="{F7A7EF53-F2CA-465B-9D1C-56E850F99F9B}" dt="2022-08-05T16:12:51.679" v="744"/>
        <pc:sldMkLst>
          <pc:docMk/>
          <pc:sldMk cId="1489862333" sldId="397"/>
        </pc:sldMkLst>
        <pc:spChg chg="add mod">
          <ac:chgData name="Giovanni Tomasi" userId="7e2dab79-e92a-408c-99b4-25584f678c44" providerId="ADAL" clId="{F7A7EF53-F2CA-465B-9D1C-56E850F99F9B}" dt="2022-07-25T13:50:52.458" v="232" actId="1076"/>
          <ac:spMkLst>
            <pc:docMk/>
            <pc:sldMk cId="1489862333" sldId="397"/>
            <ac:spMk id="2" creationId="{34C98F44-5F26-44D9-B8D0-E132A145B8A3}"/>
          </ac:spMkLst>
        </pc:spChg>
        <pc:spChg chg="del">
          <ac:chgData name="Giovanni Tomasi" userId="7e2dab79-e92a-408c-99b4-25584f678c44" providerId="ADAL" clId="{F7A7EF53-F2CA-465B-9D1C-56E850F99F9B}" dt="2022-08-05T16:12:51.679" v="744"/>
          <ac:spMkLst>
            <pc:docMk/>
            <pc:sldMk cId="1489862333" sldId="397"/>
            <ac:spMk id="3" creationId="{A52018E8-7828-4720-8AD1-ECB7C6F3A853}"/>
          </ac:spMkLst>
        </pc:spChg>
        <pc:spChg chg="mod">
          <ac:chgData name="Giovanni Tomasi" userId="7e2dab79-e92a-408c-99b4-25584f678c44" providerId="ADAL" clId="{F7A7EF53-F2CA-465B-9D1C-56E850F99F9B}" dt="2022-07-26T13:22:13.455" v="370" actId="207"/>
          <ac:spMkLst>
            <pc:docMk/>
            <pc:sldMk cId="1489862333" sldId="397"/>
            <ac:spMk id="11" creationId="{DFACC75D-45F9-4237-870E-5FDBF97A264D}"/>
          </ac:spMkLst>
        </pc:spChg>
        <pc:spChg chg="mod">
          <ac:chgData name="Giovanni Tomasi" userId="7e2dab79-e92a-408c-99b4-25584f678c44" providerId="ADAL" clId="{F7A7EF53-F2CA-465B-9D1C-56E850F99F9B}" dt="2022-07-25T13:45:58.958" v="185" actId="2711"/>
          <ac:spMkLst>
            <pc:docMk/>
            <pc:sldMk cId="1489862333" sldId="397"/>
            <ac:spMk id="12" creationId="{B2BC9E75-502D-4723-B830-8DB5623FDC40}"/>
          </ac:spMkLst>
        </pc:spChg>
        <pc:spChg chg="del">
          <ac:chgData name="Giovanni Tomasi" userId="7e2dab79-e92a-408c-99b4-25584f678c44" providerId="ADAL" clId="{F7A7EF53-F2CA-465B-9D1C-56E850F99F9B}" dt="2022-07-21T14:50:31.638" v="13" actId="478"/>
          <ac:spMkLst>
            <pc:docMk/>
            <pc:sldMk cId="1489862333" sldId="397"/>
            <ac:spMk id="13" creationId="{0DA7EDD7-AC42-428F-A1EA-A27E49787366}"/>
          </ac:spMkLst>
        </pc:spChg>
        <pc:picChg chg="mod">
          <ac:chgData name="Giovanni Tomasi" userId="7e2dab79-e92a-408c-99b4-25584f678c44" providerId="ADAL" clId="{F7A7EF53-F2CA-465B-9D1C-56E850F99F9B}" dt="2022-07-21T16:07:22.520" v="93" actId="14100"/>
          <ac:picMkLst>
            <pc:docMk/>
            <pc:sldMk cId="1489862333" sldId="397"/>
            <ac:picMk id="5" creationId="{C1FF3B90-AB41-4ACF-80E2-83AE9700DE7F}"/>
          </ac:picMkLst>
        </pc:picChg>
        <pc:picChg chg="mod">
          <ac:chgData name="Giovanni Tomasi" userId="7e2dab79-e92a-408c-99b4-25584f678c44" providerId="ADAL" clId="{F7A7EF53-F2CA-465B-9D1C-56E850F99F9B}" dt="2022-07-21T16:07:19.771" v="92" actId="14100"/>
          <ac:picMkLst>
            <pc:docMk/>
            <pc:sldMk cId="1489862333" sldId="397"/>
            <ac:picMk id="6" creationId="{7201118E-228B-4A58-A152-24FFD97C3AD2}"/>
          </ac:picMkLst>
        </pc:picChg>
        <pc:picChg chg="del">
          <ac:chgData name="Giovanni Tomasi" userId="7e2dab79-e92a-408c-99b4-25584f678c44" providerId="ADAL" clId="{F7A7EF53-F2CA-465B-9D1C-56E850F99F9B}" dt="2022-07-21T14:50:28.471" v="12" actId="478"/>
          <ac:picMkLst>
            <pc:docMk/>
            <pc:sldMk cId="1489862333" sldId="397"/>
            <ac:picMk id="7" creationId="{E7F2CFC5-BAB3-4AB7-835E-6F6BF0C8C1F7}"/>
          </ac:picMkLst>
        </pc:picChg>
        <pc:picChg chg="add del mod">
          <ac:chgData name="Giovanni Tomasi" userId="7e2dab79-e92a-408c-99b4-25584f678c44" providerId="ADAL" clId="{F7A7EF53-F2CA-465B-9D1C-56E850F99F9B}" dt="2022-07-21T16:08:28.119" v="104" actId="478"/>
          <ac:picMkLst>
            <pc:docMk/>
            <pc:sldMk cId="1489862333" sldId="397"/>
            <ac:picMk id="9" creationId="{31F266CA-2AF6-4CE7-BB9F-342DAADDE046}"/>
          </ac:picMkLst>
        </pc:picChg>
        <pc:picChg chg="add mod">
          <ac:chgData name="Giovanni Tomasi" userId="7e2dab79-e92a-408c-99b4-25584f678c44" providerId="ADAL" clId="{F7A7EF53-F2CA-465B-9D1C-56E850F99F9B}" dt="2022-07-21T16:08:33.692" v="106" actId="1076"/>
          <ac:picMkLst>
            <pc:docMk/>
            <pc:sldMk cId="1489862333" sldId="397"/>
            <ac:picMk id="10" creationId="{97649613-FE1C-4105-AE3B-554131CA32E6}"/>
          </ac:picMkLst>
        </pc:picChg>
        <pc:picChg chg="add mod">
          <ac:chgData name="Giovanni Tomasi" userId="7e2dab79-e92a-408c-99b4-25584f678c44" providerId="ADAL" clId="{F7A7EF53-F2CA-465B-9D1C-56E850F99F9B}" dt="2022-07-21T16:08:30.835" v="105" actId="1076"/>
          <ac:picMkLst>
            <pc:docMk/>
            <pc:sldMk cId="1489862333" sldId="397"/>
            <ac:picMk id="14" creationId="{041BBC43-EB9A-4A28-BB20-2973894564B7}"/>
          </ac:picMkLst>
        </pc:picChg>
        <pc:picChg chg="mod">
          <ac:chgData name="Giovanni Tomasi" userId="7e2dab79-e92a-408c-99b4-25584f678c44" providerId="ADAL" clId="{F7A7EF53-F2CA-465B-9D1C-56E850F99F9B}" dt="2022-07-21T16:07:29.193" v="95" actId="1076"/>
          <ac:picMkLst>
            <pc:docMk/>
            <pc:sldMk cId="1489862333" sldId="397"/>
            <ac:picMk id="69634" creationId="{00000000-0000-0000-0000-000000000000}"/>
          </ac:picMkLst>
        </pc:picChg>
      </pc:sldChg>
      <pc:sldChg chg="addSp delSp modSp mod">
        <pc:chgData name="Giovanni Tomasi" userId="7e2dab79-e92a-408c-99b4-25584f678c44" providerId="ADAL" clId="{F7A7EF53-F2CA-465B-9D1C-56E850F99F9B}" dt="2022-08-05T16:12:51.679" v="744"/>
        <pc:sldMkLst>
          <pc:docMk/>
          <pc:sldMk cId="1756368151" sldId="398"/>
        </pc:sldMkLst>
        <pc:spChg chg="del">
          <ac:chgData name="Giovanni Tomasi" userId="7e2dab79-e92a-408c-99b4-25584f678c44" providerId="ADAL" clId="{F7A7EF53-F2CA-465B-9D1C-56E850F99F9B}" dt="2022-08-05T16:12:51.679" v="744"/>
          <ac:spMkLst>
            <pc:docMk/>
            <pc:sldMk cId="1756368151" sldId="398"/>
            <ac:spMk id="2" creationId="{291A9E32-8516-4ADA-9E1A-41B8897F5D43}"/>
          </ac:spMkLst>
        </pc:spChg>
        <pc:spChg chg="mod">
          <ac:chgData name="Giovanni Tomasi" userId="7e2dab79-e92a-408c-99b4-25584f678c44" providerId="ADAL" clId="{F7A7EF53-F2CA-465B-9D1C-56E850F99F9B}" dt="2022-07-21T14:49:42.681" v="6" actId="1076"/>
          <ac:spMkLst>
            <pc:docMk/>
            <pc:sldMk cId="1756368151" sldId="398"/>
            <ac:spMk id="4" creationId="{EE1AE145-EF8F-466D-A0C3-3EA14B59F484}"/>
          </ac:spMkLst>
        </pc:spChg>
        <pc:spChg chg="mod">
          <ac:chgData name="Giovanni Tomasi" userId="7e2dab79-e92a-408c-99b4-25584f678c44" providerId="ADAL" clId="{F7A7EF53-F2CA-465B-9D1C-56E850F99F9B}" dt="2022-07-21T14:49:31.101" v="3" actId="1076"/>
          <ac:spMkLst>
            <pc:docMk/>
            <pc:sldMk cId="1756368151" sldId="398"/>
            <ac:spMk id="5" creationId="{EEC45FC4-52A9-4763-8243-98A92FE66C1F}"/>
          </ac:spMkLst>
        </pc:spChg>
        <pc:spChg chg="add mod">
          <ac:chgData name="Giovanni Tomasi" userId="7e2dab79-e92a-408c-99b4-25584f678c44" providerId="ADAL" clId="{F7A7EF53-F2CA-465B-9D1C-56E850F99F9B}" dt="2022-07-26T13:22:30.375" v="372"/>
          <ac:spMkLst>
            <pc:docMk/>
            <pc:sldMk cId="1756368151" sldId="398"/>
            <ac:spMk id="8" creationId="{5CF6A8EA-0FF4-4BB1-9DE6-3BEF5C421EDC}"/>
          </ac:spMkLst>
        </pc:spChg>
        <pc:spChg chg="del">
          <ac:chgData name="Giovanni Tomasi" userId="7e2dab79-e92a-408c-99b4-25584f678c44" providerId="ADAL" clId="{F7A7EF53-F2CA-465B-9D1C-56E850F99F9B}" dt="2022-07-26T13:22:28.062" v="371" actId="478"/>
          <ac:spMkLst>
            <pc:docMk/>
            <pc:sldMk cId="1756368151" sldId="398"/>
            <ac:spMk id="9" creationId="{E762E92F-5355-43A7-933B-6FAE851AF638}"/>
          </ac:spMkLst>
        </pc:spChg>
        <pc:picChg chg="mod">
          <ac:chgData name="Giovanni Tomasi" userId="7e2dab79-e92a-408c-99b4-25584f678c44" providerId="ADAL" clId="{F7A7EF53-F2CA-465B-9D1C-56E850F99F9B}" dt="2022-07-21T14:49:26.776" v="2" actId="14100"/>
          <ac:picMkLst>
            <pc:docMk/>
            <pc:sldMk cId="1756368151" sldId="398"/>
            <ac:picMk id="7" creationId="{E7F2CFC5-BAB3-4AB7-835E-6F6BF0C8C1F7}"/>
          </ac:picMkLst>
        </pc:picChg>
        <pc:picChg chg="mod">
          <ac:chgData name="Giovanni Tomasi" userId="7e2dab79-e92a-408c-99b4-25584f678c44" providerId="ADAL" clId="{F7A7EF53-F2CA-465B-9D1C-56E850F99F9B}" dt="2022-07-21T14:50:02.198" v="11" actId="1076"/>
          <ac:picMkLst>
            <pc:docMk/>
            <pc:sldMk cId="1756368151" sldId="398"/>
            <ac:picMk id="11" creationId="{4F89BBE6-A7A2-4C57-9359-15BB479C94A3}"/>
          </ac:picMkLst>
        </pc:picChg>
        <pc:picChg chg="mod">
          <ac:chgData name="Giovanni Tomasi" userId="7e2dab79-e92a-408c-99b4-25584f678c44" providerId="ADAL" clId="{F7A7EF53-F2CA-465B-9D1C-56E850F99F9B}" dt="2022-07-21T14:49:54.181" v="8" actId="14100"/>
          <ac:picMkLst>
            <pc:docMk/>
            <pc:sldMk cId="1756368151" sldId="398"/>
            <ac:picMk id="14" creationId="{0ADA2564-0463-4555-8CAF-AD0195DF4838}"/>
          </ac:picMkLst>
        </pc:picChg>
      </pc:sldChg>
      <pc:sldChg chg="delSp modSp mod">
        <pc:chgData name="Giovanni Tomasi" userId="7e2dab79-e92a-408c-99b4-25584f678c44" providerId="ADAL" clId="{F7A7EF53-F2CA-465B-9D1C-56E850F99F9B}" dt="2022-08-05T16:12:51.679" v="744"/>
        <pc:sldMkLst>
          <pc:docMk/>
          <pc:sldMk cId="1107622548" sldId="399"/>
        </pc:sldMkLst>
        <pc:spChg chg="del">
          <ac:chgData name="Giovanni Tomasi" userId="7e2dab79-e92a-408c-99b4-25584f678c44" providerId="ADAL" clId="{F7A7EF53-F2CA-465B-9D1C-56E850F99F9B}" dt="2022-08-05T16:12:51.679" v="744"/>
          <ac:spMkLst>
            <pc:docMk/>
            <pc:sldMk cId="1107622548" sldId="399"/>
            <ac:spMk id="2" creationId="{BC112D65-B7C7-4F01-8DBB-E1AF8DCBA972}"/>
          </ac:spMkLst>
        </pc:spChg>
        <pc:spChg chg="mod">
          <ac:chgData name="Giovanni Tomasi" userId="7e2dab79-e92a-408c-99b4-25584f678c44" providerId="ADAL" clId="{F7A7EF53-F2CA-465B-9D1C-56E850F99F9B}" dt="2022-08-05T14:12:15.286" v="524" actId="1076"/>
          <ac:spMkLst>
            <pc:docMk/>
            <pc:sldMk cId="1107622548" sldId="399"/>
            <ac:spMk id="9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7-21T14:55:09.441" v="58" actId="2711"/>
          <ac:spMkLst>
            <pc:docMk/>
            <pc:sldMk cId="1107622548" sldId="399"/>
            <ac:spMk id="10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7-21T14:55:15.031" v="59" actId="2711"/>
          <ac:spMkLst>
            <pc:docMk/>
            <pc:sldMk cId="1107622548" sldId="399"/>
            <ac:spMk id="12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8-05T14:11:20.658" v="460" actId="20577"/>
          <ac:spMkLst>
            <pc:docMk/>
            <pc:sldMk cId="1107622548" sldId="399"/>
            <ac:spMk id="20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7-21T14:55:21.121" v="60" actId="2711"/>
          <ac:spMkLst>
            <pc:docMk/>
            <pc:sldMk cId="1107622548" sldId="399"/>
            <ac:spMk id="29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8-05T15:11:24.262" v="719" actId="14100"/>
          <ac:spMkLst>
            <pc:docMk/>
            <pc:sldMk cId="1107622548" sldId="399"/>
            <ac:spMk id="30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7-21T14:54:38.454" v="53" actId="113"/>
          <ac:spMkLst>
            <pc:docMk/>
            <pc:sldMk cId="1107622548" sldId="399"/>
            <ac:spMk id="131074" creationId="{00000000-0000-0000-0000-000000000000}"/>
          </ac:spMkLst>
        </pc:spChg>
      </pc:sldChg>
      <pc:sldChg chg="addSp delSp modSp add mod">
        <pc:chgData name="Giovanni Tomasi" userId="7e2dab79-e92a-408c-99b4-25584f678c44" providerId="ADAL" clId="{F7A7EF53-F2CA-465B-9D1C-56E850F99F9B}" dt="2022-08-05T14:51:14.558" v="657" actId="14100"/>
        <pc:sldMkLst>
          <pc:docMk/>
          <pc:sldMk cId="3989104409" sldId="400"/>
        </pc:sldMkLst>
        <pc:spChg chg="mod">
          <ac:chgData name="Giovanni Tomasi" userId="7e2dab79-e92a-408c-99b4-25584f678c44" providerId="ADAL" clId="{F7A7EF53-F2CA-465B-9D1C-56E850F99F9B}" dt="2022-07-25T13:38:20.043" v="123" actId="1076"/>
          <ac:spMkLst>
            <pc:docMk/>
            <pc:sldMk cId="3989104409" sldId="400"/>
            <ac:spMk id="8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7-25T13:44:53.104" v="181" actId="2711"/>
          <ac:spMkLst>
            <pc:docMk/>
            <pc:sldMk cId="3989104409" sldId="400"/>
            <ac:spMk id="13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7-25T13:44:15.315" v="170" actId="14100"/>
          <ac:spMkLst>
            <pc:docMk/>
            <pc:sldMk cId="3989104409" sldId="400"/>
            <ac:spMk id="15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7-25T13:44:59.221" v="182" actId="2711"/>
          <ac:spMkLst>
            <pc:docMk/>
            <pc:sldMk cId="3989104409" sldId="400"/>
            <ac:spMk id="22" creationId="{00000000-0000-0000-0000-000000000000}"/>
          </ac:spMkLst>
        </pc:spChg>
        <pc:spChg chg="mod">
          <ac:chgData name="Giovanni Tomasi" userId="7e2dab79-e92a-408c-99b4-25584f678c44" providerId="ADAL" clId="{F7A7EF53-F2CA-465B-9D1C-56E850F99F9B}" dt="2022-07-25T13:37:51.435" v="113" actId="1076"/>
          <ac:spMkLst>
            <pc:docMk/>
            <pc:sldMk cId="3989104409" sldId="400"/>
            <ac:spMk id="41" creationId="{00000000-0000-0000-0000-000000000000}"/>
          </ac:spMkLst>
        </pc:spChg>
        <pc:grpChg chg="mod">
          <ac:chgData name="Giovanni Tomasi" userId="7e2dab79-e92a-408c-99b4-25584f678c44" providerId="ADAL" clId="{F7A7EF53-F2CA-465B-9D1C-56E850F99F9B}" dt="2022-07-25T13:44:32.412" v="177" actId="1076"/>
          <ac:grpSpMkLst>
            <pc:docMk/>
            <pc:sldMk cId="3989104409" sldId="400"/>
            <ac:grpSpMk id="9" creationId="{00000000-0000-0000-0000-000000000000}"/>
          </ac:grpSpMkLst>
        </pc:grpChg>
        <pc:graphicFrameChg chg="add del mod modGraphic">
          <ac:chgData name="Giovanni Tomasi" userId="7e2dab79-e92a-408c-99b4-25584f678c44" providerId="ADAL" clId="{F7A7EF53-F2CA-465B-9D1C-56E850F99F9B}" dt="2022-07-25T13:39:31.952" v="141" actId="478"/>
          <ac:graphicFrameMkLst>
            <pc:docMk/>
            <pc:sldMk cId="3989104409" sldId="400"/>
            <ac:graphicFrameMk id="5" creationId="{9F8A9876-D71D-4B38-9275-1A7B277485F1}"/>
          </ac:graphicFrameMkLst>
        </pc:graphicFrameChg>
        <pc:graphicFrameChg chg="add mod modGraphic">
          <ac:chgData name="Giovanni Tomasi" userId="7e2dab79-e92a-408c-99b4-25584f678c44" providerId="ADAL" clId="{F7A7EF53-F2CA-465B-9D1C-56E850F99F9B}" dt="2022-08-03T20:02:51.045" v="386" actId="20577"/>
          <ac:graphicFrameMkLst>
            <pc:docMk/>
            <pc:sldMk cId="3989104409" sldId="400"/>
            <ac:graphicFrameMk id="6" creationId="{FF5B7FA4-D6C8-4A2E-AE3D-43C0F9ECB2DB}"/>
          </ac:graphicFrameMkLst>
        </pc:graphicFrameChg>
        <pc:picChg chg="mod">
          <ac:chgData name="Giovanni Tomasi" userId="7e2dab79-e92a-408c-99b4-25584f678c44" providerId="ADAL" clId="{F7A7EF53-F2CA-465B-9D1C-56E850F99F9B}" dt="2022-07-25T13:44:17.448" v="171" actId="1076"/>
          <ac:picMkLst>
            <pc:docMk/>
            <pc:sldMk cId="3989104409" sldId="400"/>
            <ac:picMk id="14" creationId="{00000000-0000-0000-0000-000000000000}"/>
          </ac:picMkLst>
        </pc:picChg>
        <pc:picChg chg="mod">
          <ac:chgData name="Giovanni Tomasi" userId="7e2dab79-e92a-408c-99b4-25584f678c44" providerId="ADAL" clId="{F7A7EF53-F2CA-465B-9D1C-56E850F99F9B}" dt="2022-07-25T13:44:23.998" v="173" actId="1076"/>
          <ac:picMkLst>
            <pc:docMk/>
            <pc:sldMk cId="3989104409" sldId="400"/>
            <ac:picMk id="16" creationId="{00000000-0000-0000-0000-000000000000}"/>
          </ac:picMkLst>
        </pc:picChg>
        <pc:picChg chg="mod">
          <ac:chgData name="Giovanni Tomasi" userId="7e2dab79-e92a-408c-99b4-25584f678c44" providerId="ADAL" clId="{F7A7EF53-F2CA-465B-9D1C-56E850F99F9B}" dt="2022-07-25T13:44:30.725" v="176" actId="1076"/>
          <ac:picMkLst>
            <pc:docMk/>
            <pc:sldMk cId="3989104409" sldId="400"/>
            <ac:picMk id="18" creationId="{00000000-0000-0000-0000-000000000000}"/>
          </ac:picMkLst>
        </pc:picChg>
        <pc:picChg chg="mod">
          <ac:chgData name="Giovanni Tomasi" userId="7e2dab79-e92a-408c-99b4-25584f678c44" providerId="ADAL" clId="{F7A7EF53-F2CA-465B-9D1C-56E850F99F9B}" dt="2022-08-05T14:51:14.558" v="657" actId="14100"/>
          <ac:picMkLst>
            <pc:docMk/>
            <pc:sldMk cId="3989104409" sldId="400"/>
            <ac:picMk id="30" creationId="{CAE6AEE8-7283-45C3-8D21-3D0D30D01DCD}"/>
          </ac:picMkLst>
        </pc:picChg>
        <pc:picChg chg="mod">
          <ac:chgData name="Giovanni Tomasi" userId="7e2dab79-e92a-408c-99b4-25584f678c44" providerId="ADAL" clId="{F7A7EF53-F2CA-465B-9D1C-56E850F99F9B}" dt="2022-08-05T14:03:18.665" v="434" actId="1076"/>
          <ac:picMkLst>
            <pc:docMk/>
            <pc:sldMk cId="3989104409" sldId="400"/>
            <ac:picMk id="34" creationId="{E681E1DC-5143-47D3-BC68-2EB8EA9A9F94}"/>
          </ac:picMkLst>
        </pc:picChg>
        <pc:picChg chg="mod">
          <ac:chgData name="Giovanni Tomasi" userId="7e2dab79-e92a-408c-99b4-25584f678c44" providerId="ADAL" clId="{F7A7EF53-F2CA-465B-9D1C-56E850F99F9B}" dt="2022-07-25T13:37:49.947" v="112" actId="1076"/>
          <ac:picMkLst>
            <pc:docMk/>
            <pc:sldMk cId="3989104409" sldId="400"/>
            <ac:picMk id="1026" creationId="{5835B720-9B66-4C2D-A867-57071D9DB337}"/>
          </ac:picMkLst>
        </pc:picChg>
        <pc:picChg chg="mod">
          <ac:chgData name="Giovanni Tomasi" userId="7e2dab79-e92a-408c-99b4-25584f678c44" providerId="ADAL" clId="{F7A7EF53-F2CA-465B-9D1C-56E850F99F9B}" dt="2022-07-25T13:37:45.462" v="110" actId="1076"/>
          <ac:picMkLst>
            <pc:docMk/>
            <pc:sldMk cId="3989104409" sldId="400"/>
            <ac:picMk id="75778" creationId="{00000000-0000-0000-0000-000000000000}"/>
          </ac:picMkLst>
        </pc:picChg>
        <pc:cxnChg chg="mod">
          <ac:chgData name="Giovanni Tomasi" userId="7e2dab79-e92a-408c-99b4-25584f678c44" providerId="ADAL" clId="{F7A7EF53-F2CA-465B-9D1C-56E850F99F9B}" dt="2022-07-25T13:44:25.892" v="174" actId="1076"/>
          <ac:cxnSpMkLst>
            <pc:docMk/>
            <pc:sldMk cId="3989104409" sldId="400"/>
            <ac:cxnSpMk id="23" creationId="{00000000-0000-0000-0000-000000000000}"/>
          </ac:cxnSpMkLst>
        </pc:cxnChg>
        <pc:cxnChg chg="mod">
          <ac:chgData name="Giovanni Tomasi" userId="7e2dab79-e92a-408c-99b4-25584f678c44" providerId="ADAL" clId="{F7A7EF53-F2CA-465B-9D1C-56E850F99F9B}" dt="2022-07-25T13:44:39.077" v="180" actId="14100"/>
          <ac:cxnSpMkLst>
            <pc:docMk/>
            <pc:sldMk cId="3989104409" sldId="400"/>
            <ac:cxnSpMk id="24" creationId="{00000000-0000-0000-0000-000000000000}"/>
          </ac:cxnSpMkLst>
        </pc:cxnChg>
        <pc:cxnChg chg="mod">
          <ac:chgData name="Giovanni Tomasi" userId="7e2dab79-e92a-408c-99b4-25584f678c44" providerId="ADAL" clId="{F7A7EF53-F2CA-465B-9D1C-56E850F99F9B}" dt="2022-07-25T13:44:35.391" v="178" actId="1076"/>
          <ac:cxnSpMkLst>
            <pc:docMk/>
            <pc:sldMk cId="3989104409" sldId="400"/>
            <ac:cxnSpMk id="25" creationId="{00000000-0000-0000-0000-000000000000}"/>
          </ac:cxnSpMkLst>
        </pc:cxnChg>
        <pc:cxnChg chg="mod">
          <ac:chgData name="Giovanni Tomasi" userId="7e2dab79-e92a-408c-99b4-25584f678c44" providerId="ADAL" clId="{F7A7EF53-F2CA-465B-9D1C-56E850F99F9B}" dt="2022-07-25T13:37:54.610" v="114" actId="1076"/>
          <ac:cxnSpMkLst>
            <pc:docMk/>
            <pc:sldMk cId="3989104409" sldId="400"/>
            <ac:cxnSpMk id="36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33ECD-0C57-4957-8FBD-F43B811C32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33ECD-0C57-4957-8FBD-F43B811C32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A DTS uses the fiber optic cable as a continuous lineal temperature sensor.  The fiber cable can be embedded in</a:t>
            </a:r>
            <a:r>
              <a:rPr lang="en-US" baseline="0" dirty="0"/>
              <a:t> the power cable or placed over the cable to detect temperature changes.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DTS systems can be configured to</a:t>
            </a:r>
            <a:r>
              <a:rPr lang="en-US" baseline="0" dirty="0"/>
              <a:t> the specific application, with distances, sampling intervals, alarms and other parameters customized as needed.  </a:t>
            </a: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366350-EB51-4F8B-B496-1A1E7325C7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6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1" y="8831580"/>
            <a:ext cx="2971801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49" tIns="45876" rIns="91749" bIns="45876" anchor="b"/>
          <a:lstStyle/>
          <a:p>
            <a:pPr algn="r" defTabSz="918352" eaLnBrk="0" hangingPunct="0">
              <a:defRPr/>
            </a:pPr>
            <a:fld id="{3C9763E8-D36E-4120-B80D-65E8731E374D}" type="slidenum">
              <a:rPr lang="en-US" sz="1200">
                <a:latin typeface="Times New Roman" pitchFamily="18" charset="0"/>
              </a:rPr>
              <a:pPr algn="r" defTabSz="918352" eaLnBrk="0" hangingPunct="0">
                <a:defRPr/>
              </a:pPr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49" tIns="45876" rIns="91749" bIns="45876"/>
          <a:lstStyle/>
          <a:p>
            <a:pPr eaLnBrk="1" hangingPunct="1"/>
            <a:r>
              <a:rPr lang="en-US" dirty="0"/>
              <a:t>DTS alarms can be set based on Min-Max temperature parameters, rate of change, and temperature difference.  </a:t>
            </a:r>
          </a:p>
        </p:txBody>
      </p:sp>
    </p:spTree>
    <p:extLst>
      <p:ext uri="{BB962C8B-B14F-4D97-AF65-F5344CB8AC3E}">
        <p14:creationId xmlns:p14="http://schemas.microsoft.com/office/powerpoint/2010/main" val="289944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1" y="8831580"/>
            <a:ext cx="2971801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49" tIns="45876" rIns="91749" bIns="45876" anchor="b"/>
          <a:lstStyle/>
          <a:p>
            <a:pPr algn="r" defTabSz="918352" eaLnBrk="0" hangingPunct="0">
              <a:defRPr/>
            </a:pPr>
            <a:fld id="{3C9763E8-D36E-4120-B80D-65E8731E374D}" type="slidenum">
              <a:rPr lang="en-US" sz="1200">
                <a:latin typeface="Times New Roman" pitchFamily="18" charset="0"/>
              </a:rPr>
              <a:pPr algn="r" defTabSz="918352" eaLnBrk="0" hangingPunct="0">
                <a:defRPr/>
              </a:pPr>
              <a:t>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49" tIns="45876" rIns="91749" bIns="45876"/>
          <a:lstStyle/>
          <a:p>
            <a:pPr eaLnBrk="1" hangingPunct="1"/>
            <a:r>
              <a:rPr lang="en-US" dirty="0"/>
              <a:t>DTS alarms can be set based on Min-Max temperature parameters, rate of change, and temperature difference.  </a:t>
            </a:r>
          </a:p>
        </p:txBody>
      </p:sp>
    </p:spTree>
    <p:extLst>
      <p:ext uri="{BB962C8B-B14F-4D97-AF65-F5344CB8AC3E}">
        <p14:creationId xmlns:p14="http://schemas.microsoft.com/office/powerpoint/2010/main" val="209462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84713-0DA7-4E1C-9DFF-3209994471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6411" y="8831422"/>
            <a:ext cx="2971591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529" tIns="42265" rIns="84529" bIns="42265" anchor="b"/>
          <a:lstStyle/>
          <a:p>
            <a:pPr algn="r" defTabSz="844550" eaLnBrk="0" hangingPunct="0"/>
            <a:fld id="{0A1F54DE-99F2-46C4-9FBF-0825149EE2F6}" type="slidenum">
              <a:rPr lang="en-US" sz="1100">
                <a:latin typeface="Times New Roman" pitchFamily="18" charset="0"/>
              </a:rPr>
              <a:pPr algn="r" defTabSz="844550" eaLnBrk="0" hangingPunct="0"/>
              <a:t>8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4529" tIns="42265" rIns="84529" bIns="4226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6411" y="8831422"/>
            <a:ext cx="2971591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529" tIns="42265" rIns="84529" bIns="42265" anchor="b"/>
          <a:lstStyle/>
          <a:p>
            <a:pPr algn="r" defTabSz="844550" eaLnBrk="0" hangingPunct="0"/>
            <a:fld id="{0A1F54DE-99F2-46C4-9FBF-0825149EE2F6}" type="slidenum">
              <a:rPr lang="en-US" sz="1100">
                <a:latin typeface="Times New Roman" pitchFamily="18" charset="0"/>
              </a:rPr>
              <a:pPr algn="r" defTabSz="844550" eaLnBrk="0" hangingPunct="0"/>
              <a:t>9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4529" tIns="42265" rIns="84529" bIns="4226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14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CBC16-714F-474C-BBA7-0C5E9D8233A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89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8120217"/>
              </p:ext>
            </p:extLst>
          </p:nvPr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9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191812"/>
              </p:ext>
            </p:extLst>
          </p:nvPr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</a:p>
        </p:txBody>
      </p:sp>
    </p:spTree>
    <p:extLst>
      <p:ext uri="{BB962C8B-B14F-4D97-AF65-F5344CB8AC3E}">
        <p14:creationId xmlns:p14="http://schemas.microsoft.com/office/powerpoint/2010/main" val="326421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0" r:id="rId4"/>
    <p:sldLayoutId id="2147483659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Fiber Optic </a:t>
            </a:r>
            <a:br>
              <a:rPr lang="en-US" sz="4000" b="1" dirty="0"/>
            </a:br>
            <a:r>
              <a:rPr lang="en-US" sz="4000" b="1" dirty="0"/>
              <a:t>Distributed Temperature Sensing</a:t>
            </a:r>
            <a:br>
              <a:rPr lang="en-US" sz="4000" b="1" dirty="0"/>
            </a:br>
            <a:r>
              <a:rPr lang="en-US" sz="4000" b="1" dirty="0"/>
              <a:t>for Ships’ Electrical Systems’ Conditions Based Maintenance</a:t>
            </a:r>
            <a:br>
              <a:rPr lang="en-US" sz="4800" b="1" dirty="0"/>
            </a:b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02758"/>
            <a:ext cx="9144000" cy="122745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NSRP Electrical Technologies Panel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August 10,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</a:t>
            </a:r>
          </a:p>
          <a:p>
            <a:pPr>
              <a:defRPr/>
            </a:pPr>
            <a:r>
              <a:rPr lang="en-US" dirty="0"/>
              <a:t>G. Tomasi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BA7A02EF-BCB0-452A-BDA3-574B741E1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-103822"/>
            <a:ext cx="1827212" cy="13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3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09444" y="253107"/>
            <a:ext cx="9786074" cy="962025"/>
          </a:xfrm>
        </p:spPr>
        <p:txBody>
          <a:bodyPr>
            <a:noAutofit/>
          </a:bodyPr>
          <a:lstStyle/>
          <a:p>
            <a:r>
              <a:rPr lang="en-US" sz="3600" dirty="0"/>
              <a:t>DTS – POSSIBLE SHIPBOARD APPLICATIONS</a:t>
            </a:r>
          </a:p>
        </p:txBody>
      </p:sp>
      <p:pic>
        <p:nvPicPr>
          <p:cNvPr id="62466" name="Picture 2" descr="http://tse1.mm.bing.net/th?&amp;id=OIP.Mcf2da044d1ba3475048a53be04a57e9co0&amp;w=300&amp;h=225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5115" y="1858994"/>
            <a:ext cx="2247900" cy="1264444"/>
          </a:xfrm>
          <a:prstGeom prst="rect">
            <a:avLst/>
          </a:prstGeom>
          <a:noFill/>
        </p:spPr>
      </p:pic>
      <p:pic>
        <p:nvPicPr>
          <p:cNvPr id="62470" name="Picture 6" descr="http://tse1.mm.bing.net/th?&amp;id=OIP.M7fbb65b87f538b91b28bbec5022049c6o0&amp;w=300&amp;h=182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00" y="3115784"/>
            <a:ext cx="2857500" cy="1300163"/>
          </a:xfrm>
          <a:prstGeom prst="rect">
            <a:avLst/>
          </a:prstGeom>
          <a:noFill/>
        </p:spPr>
      </p:pic>
      <p:pic>
        <p:nvPicPr>
          <p:cNvPr id="62472" name="Picture 8" descr="http://tse1.mm.bing.net/th?&amp;id=OIP.Md194a130b7d67c64d2d5eab005464335o0&amp;w=287&amp;h=182&amp;c=0&amp;pid=1.9&amp;rs=0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0628" y="1767496"/>
            <a:ext cx="2724150" cy="1300163"/>
          </a:xfrm>
          <a:prstGeom prst="rect">
            <a:avLst/>
          </a:prstGeom>
          <a:noFill/>
        </p:spPr>
      </p:pic>
      <p:sp>
        <p:nvSpPr>
          <p:cNvPr id="20" name="Rectangle 2"/>
          <p:cNvSpPr>
            <a:spLocks noGrp="1" noChangeArrowheads="1"/>
          </p:cNvSpPr>
          <p:nvPr>
            <p:ph idx="1"/>
          </p:nvPr>
        </p:nvSpPr>
        <p:spPr>
          <a:xfrm>
            <a:off x="2624853" y="3724802"/>
            <a:ext cx="5464631" cy="2878639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pPr>
              <a:spcBef>
                <a:spcPts val="450"/>
              </a:spcBef>
              <a:spcAft>
                <a:spcPts val="150"/>
              </a:spcAft>
              <a:buSzPct val="100000"/>
              <a:defRPr/>
            </a:pPr>
            <a:r>
              <a:rPr lang="en-US" sz="1350" kern="0" dirty="0"/>
              <a:t>MV and HV electrical panels</a:t>
            </a:r>
          </a:p>
          <a:p>
            <a:pPr>
              <a:spcBef>
                <a:spcPts val="450"/>
              </a:spcBef>
              <a:spcAft>
                <a:spcPts val="150"/>
              </a:spcAft>
              <a:buSzPct val="100000"/>
              <a:defRPr/>
            </a:pPr>
            <a:r>
              <a:rPr lang="en-US" sz="1350" kern="0" dirty="0"/>
              <a:t>Insulated Bus Pipe Connections</a:t>
            </a:r>
          </a:p>
          <a:p>
            <a:pPr>
              <a:spcBef>
                <a:spcPts val="450"/>
              </a:spcBef>
              <a:spcAft>
                <a:spcPts val="150"/>
              </a:spcAft>
              <a:buSzPct val="100000"/>
              <a:defRPr/>
            </a:pPr>
            <a:r>
              <a:rPr lang="en-US" sz="1350" kern="0" dirty="0"/>
              <a:t>Fire detection</a:t>
            </a:r>
          </a:p>
          <a:p>
            <a:pPr>
              <a:spcBef>
                <a:spcPts val="450"/>
              </a:spcBef>
              <a:spcAft>
                <a:spcPts val="150"/>
              </a:spcAft>
              <a:buSzPct val="100000"/>
              <a:defRPr/>
            </a:pPr>
            <a:r>
              <a:rPr lang="en-US" sz="1350" kern="0" dirty="0"/>
              <a:t>Machinery</a:t>
            </a:r>
          </a:p>
          <a:p>
            <a:pPr>
              <a:spcBef>
                <a:spcPts val="450"/>
              </a:spcBef>
              <a:spcAft>
                <a:spcPts val="150"/>
              </a:spcAft>
              <a:buSzPct val="100000"/>
              <a:defRPr/>
            </a:pPr>
            <a:r>
              <a:rPr lang="en-US" sz="1350" kern="0" dirty="0"/>
              <a:t>Cabling systems</a:t>
            </a:r>
          </a:p>
          <a:p>
            <a:pPr>
              <a:spcBef>
                <a:spcPts val="450"/>
              </a:spcBef>
              <a:spcAft>
                <a:spcPts val="150"/>
              </a:spcAft>
              <a:buSzPct val="100000"/>
              <a:defRPr/>
            </a:pPr>
            <a:r>
              <a:rPr lang="en-US" sz="1350" kern="0" dirty="0"/>
              <a:t>Food storage spaces</a:t>
            </a:r>
          </a:p>
          <a:p>
            <a:pPr>
              <a:spcBef>
                <a:spcPts val="450"/>
              </a:spcBef>
              <a:spcAft>
                <a:spcPts val="150"/>
              </a:spcAft>
              <a:buSzPct val="100000"/>
              <a:defRPr/>
            </a:pPr>
            <a:r>
              <a:rPr lang="en-US" sz="1350" kern="0" dirty="0"/>
              <a:t>Others…</a:t>
            </a:r>
          </a:p>
          <a:p>
            <a:pPr>
              <a:spcBef>
                <a:spcPts val="450"/>
              </a:spcBef>
              <a:spcAft>
                <a:spcPts val="150"/>
              </a:spcAft>
              <a:buSzPct val="100000"/>
              <a:defRPr/>
            </a:pPr>
            <a:r>
              <a:rPr lang="en-US" sz="1350" b="1" kern="0" dirty="0"/>
              <a:t>Single DTS and single cable for multiple functions </a:t>
            </a:r>
          </a:p>
          <a:p>
            <a:pPr>
              <a:spcBef>
                <a:spcPts val="150"/>
              </a:spcBef>
              <a:spcAft>
                <a:spcPts val="150"/>
              </a:spcAft>
              <a:buSzPct val="80000"/>
              <a:buNone/>
              <a:defRPr/>
            </a:pPr>
            <a:endParaRPr lang="en-US" sz="1350" b="1" kern="0" dirty="0"/>
          </a:p>
          <a:p>
            <a:pPr>
              <a:spcBef>
                <a:spcPts val="150"/>
              </a:spcBef>
              <a:spcAft>
                <a:spcPts val="150"/>
              </a:spcAft>
              <a:buSzPct val="80000"/>
              <a:defRPr/>
            </a:pPr>
            <a:endParaRPr lang="en-US" sz="1050" kern="0" dirty="0">
              <a:latin typeface="Arial" charset="0"/>
              <a:cs typeface="Arial" charset="0"/>
            </a:endParaRPr>
          </a:p>
        </p:txBody>
      </p:sp>
      <p:pic>
        <p:nvPicPr>
          <p:cNvPr id="4" name="Picture 3" descr="A picture containing indoor, cooking&#10;&#10;Description automatically generated">
            <a:extLst>
              <a:ext uri="{FF2B5EF4-FFF2-40B4-BE49-F238E27FC236}">
                <a16:creationId xmlns:a16="http://schemas.microsoft.com/office/drawing/2014/main" id="{135DE397-F5FF-4EFB-A8EA-B571163B67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 b="7180"/>
          <a:stretch/>
        </p:blipFill>
        <p:spPr>
          <a:xfrm>
            <a:off x="4419601" y="1952728"/>
            <a:ext cx="2427515" cy="1431194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825D550B-8DAA-497B-82A9-0F44BC940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39" y="4573238"/>
            <a:ext cx="1438201" cy="11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LIOS_DTS_1.PNG">
            <a:extLst>
              <a:ext uri="{FF2B5EF4-FFF2-40B4-BE49-F238E27FC236}">
                <a16:creationId xmlns:a16="http://schemas.microsoft.com/office/drawing/2014/main" id="{E6D2AF95-E8A8-477E-9E3F-06FB8734606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765" y="3600208"/>
            <a:ext cx="2057399" cy="7397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7F60042-6BA0-43B8-9D95-E9681D0D3C62}"/>
              </a:ext>
            </a:extLst>
          </p:cNvPr>
          <p:cNvSpPr txBox="1"/>
          <p:nvPr/>
        </p:nvSpPr>
        <p:spPr>
          <a:xfrm>
            <a:off x="389216" y="5782649"/>
            <a:ext cx="1985948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Data displayed on Integrated Bridge System Controller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08693C1-87FE-4EE5-8008-EC574C693915}"/>
              </a:ext>
            </a:extLst>
          </p:cNvPr>
          <p:cNvSpPr/>
          <p:nvPr/>
        </p:nvSpPr>
        <p:spPr>
          <a:xfrm>
            <a:off x="1184539" y="4242966"/>
            <a:ext cx="228600" cy="307644"/>
          </a:xfrm>
          <a:prstGeom prst="downArrow">
            <a:avLst/>
          </a:prstGeom>
          <a:solidFill>
            <a:srgbClr val="C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8313E1A-0E53-4E1D-A819-90D2987988F5}"/>
              </a:ext>
            </a:extLst>
          </p:cNvPr>
          <p:cNvSpPr/>
          <p:nvPr/>
        </p:nvSpPr>
        <p:spPr>
          <a:xfrm>
            <a:off x="2017940" y="1792456"/>
            <a:ext cx="8924123" cy="3391130"/>
          </a:xfrm>
          <a:custGeom>
            <a:avLst/>
            <a:gdLst>
              <a:gd name="connsiteX0" fmla="*/ 268919 w 8924123"/>
              <a:gd name="connsiteY0" fmla="*/ 2034951 h 3391130"/>
              <a:gd name="connsiteX1" fmla="*/ 810094 w 8924123"/>
              <a:gd name="connsiteY1" fmla="*/ 1484445 h 3391130"/>
              <a:gd name="connsiteX2" fmla="*/ 16992 w 8924123"/>
              <a:gd name="connsiteY2" fmla="*/ 560715 h 3391130"/>
              <a:gd name="connsiteX3" fmla="*/ 1715164 w 8924123"/>
              <a:gd name="connsiteY3" fmla="*/ 878 h 3391130"/>
              <a:gd name="connsiteX4" fmla="*/ 3198731 w 8924123"/>
              <a:gd name="connsiteY4" fmla="*/ 682013 h 3391130"/>
              <a:gd name="connsiteX5" fmla="*/ 4281082 w 8924123"/>
              <a:gd name="connsiteY5" fmla="*/ 737996 h 3391130"/>
              <a:gd name="connsiteX6" fmla="*/ 5662013 w 8924123"/>
              <a:gd name="connsiteY6" fmla="*/ 290127 h 3391130"/>
              <a:gd name="connsiteX7" fmla="*/ 8087972 w 8924123"/>
              <a:gd name="connsiteY7" fmla="*/ 112845 h 3391130"/>
              <a:gd name="connsiteX8" fmla="*/ 8787768 w 8924123"/>
              <a:gd name="connsiteY8" fmla="*/ 1755033 h 3391130"/>
              <a:gd name="connsiteX9" fmla="*/ 5643351 w 8924123"/>
              <a:gd name="connsiteY9" fmla="*/ 1876331 h 3391130"/>
              <a:gd name="connsiteX10" fmla="*/ 6408462 w 8924123"/>
              <a:gd name="connsiteY10" fmla="*/ 2734747 h 3391130"/>
              <a:gd name="connsiteX11" fmla="*/ 8041319 w 8924123"/>
              <a:gd name="connsiteY11" fmla="*/ 2772070 h 3391130"/>
              <a:gd name="connsiteX12" fmla="*/ 7826715 w 8924123"/>
              <a:gd name="connsiteY12" fmla="*/ 3247931 h 3391130"/>
              <a:gd name="connsiteX13" fmla="*/ 4915564 w 8924123"/>
              <a:gd name="connsiteY13" fmla="*/ 3378560 h 3391130"/>
              <a:gd name="connsiteX14" fmla="*/ 4616984 w 8924123"/>
              <a:gd name="connsiteY14" fmla="*/ 3378560 h 339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24123" h="3391130">
                <a:moveTo>
                  <a:pt x="268919" y="2034951"/>
                </a:moveTo>
                <a:cubicBezTo>
                  <a:pt x="560500" y="1882551"/>
                  <a:pt x="852082" y="1730151"/>
                  <a:pt x="810094" y="1484445"/>
                </a:cubicBezTo>
                <a:cubicBezTo>
                  <a:pt x="768106" y="1238739"/>
                  <a:pt x="-133853" y="807976"/>
                  <a:pt x="16992" y="560715"/>
                </a:cubicBezTo>
                <a:cubicBezTo>
                  <a:pt x="167837" y="313454"/>
                  <a:pt x="1184874" y="-19338"/>
                  <a:pt x="1715164" y="878"/>
                </a:cubicBezTo>
                <a:cubicBezTo>
                  <a:pt x="2245454" y="21094"/>
                  <a:pt x="2771078" y="559160"/>
                  <a:pt x="3198731" y="682013"/>
                </a:cubicBezTo>
                <a:cubicBezTo>
                  <a:pt x="3626384" y="804866"/>
                  <a:pt x="3870535" y="803310"/>
                  <a:pt x="4281082" y="737996"/>
                </a:cubicBezTo>
                <a:cubicBezTo>
                  <a:pt x="4691629" y="672682"/>
                  <a:pt x="5027531" y="394319"/>
                  <a:pt x="5662013" y="290127"/>
                </a:cubicBezTo>
                <a:cubicBezTo>
                  <a:pt x="6296495" y="185935"/>
                  <a:pt x="7567013" y="-131306"/>
                  <a:pt x="8087972" y="112845"/>
                </a:cubicBezTo>
                <a:cubicBezTo>
                  <a:pt x="8608931" y="356996"/>
                  <a:pt x="9195205" y="1461119"/>
                  <a:pt x="8787768" y="1755033"/>
                </a:cubicBezTo>
                <a:cubicBezTo>
                  <a:pt x="8380331" y="2048947"/>
                  <a:pt x="6039902" y="1713045"/>
                  <a:pt x="5643351" y="1876331"/>
                </a:cubicBezTo>
                <a:cubicBezTo>
                  <a:pt x="5246800" y="2039617"/>
                  <a:pt x="6008801" y="2585457"/>
                  <a:pt x="6408462" y="2734747"/>
                </a:cubicBezTo>
                <a:cubicBezTo>
                  <a:pt x="6808123" y="2884037"/>
                  <a:pt x="7804944" y="2686539"/>
                  <a:pt x="8041319" y="2772070"/>
                </a:cubicBezTo>
                <a:cubicBezTo>
                  <a:pt x="8277695" y="2857601"/>
                  <a:pt x="8347674" y="3146849"/>
                  <a:pt x="7826715" y="3247931"/>
                </a:cubicBezTo>
                <a:cubicBezTo>
                  <a:pt x="7305756" y="3349013"/>
                  <a:pt x="5450519" y="3356789"/>
                  <a:pt x="4915564" y="3378560"/>
                </a:cubicBezTo>
                <a:cubicBezTo>
                  <a:pt x="4380609" y="3400332"/>
                  <a:pt x="4498796" y="3389446"/>
                  <a:pt x="4616984" y="337856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LSZH Fiber Optic Shipboard Cable">
            <a:extLst>
              <a:ext uri="{FF2B5EF4-FFF2-40B4-BE49-F238E27FC236}">
                <a16:creationId xmlns:a16="http://schemas.microsoft.com/office/drawing/2014/main" id="{8EEC5EB6-6E23-41A8-B0E5-9F8E4FE4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66294" y="4822944"/>
            <a:ext cx="2236548" cy="54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82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557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1688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2885" y="1523999"/>
            <a:ext cx="10311882" cy="483076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2000" dirty="0"/>
              <a:t>Methods used to detect loose connections in Medium Voltage (MV – 4,160 VAC) and High Voltage (</a:t>
            </a:r>
            <a:r>
              <a:rPr lang="en-US" sz="2000" dirty="0" err="1"/>
              <a:t>HV</a:t>
            </a:r>
            <a:r>
              <a:rPr lang="en-US" sz="2000" dirty="0"/>
              <a:t> – 13,400 VAC) electrical panels via acoustic sensors identify the condition of a fault </a:t>
            </a:r>
            <a:r>
              <a:rPr lang="en-US" sz="2000" b="1" dirty="0"/>
              <a:t>AFTER </a:t>
            </a:r>
            <a:r>
              <a:rPr lang="en-US" sz="2000" dirty="0"/>
              <a:t>it has become critical.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Actual location of fault is NOT identified.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Panel must be de-energized and ALL connections inspected.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Very time consuming.</a:t>
            </a:r>
            <a:br>
              <a:rPr lang="en-US" sz="2000" dirty="0"/>
            </a:br>
            <a:endParaRPr lang="en-US" sz="2000" dirty="0"/>
          </a:p>
          <a:p>
            <a:pPr lvl="0">
              <a:buFont typeface="+mj-lt"/>
              <a:buAutoNum type="arabicPeriod"/>
            </a:pPr>
            <a:r>
              <a:rPr lang="en-US" sz="2000" dirty="0"/>
              <a:t>If Thermal Scanner is used when panel is energized, strict safety procedures must be followed.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Protective equipment for personnel.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Clear area and create safety zone.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Dangerous for personnel and time consuming.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Scanner does not “see” all connections.  	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00400" y="503238"/>
            <a:ext cx="7010400" cy="962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PROBLEM STATEMENT(S)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1722" y="1430595"/>
            <a:ext cx="10879494" cy="483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Fiber optic Distributed Temperature Sensing (DTS) system.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All non-metallic fiber optic cable.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Entire length of fiber optic cable acts as temperature sensor.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Continuous, real-time monitoring for </a:t>
            </a:r>
            <a:r>
              <a:rPr lang="en-US" sz="1600" b="1" dirty="0"/>
              <a:t>Conditions Based Maintenance</a:t>
            </a:r>
            <a:r>
              <a:rPr lang="en-US" sz="16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Detect conditions </a:t>
            </a:r>
            <a:r>
              <a:rPr lang="en-US" sz="1600" b="1" dirty="0"/>
              <a:t>BEFORE</a:t>
            </a:r>
            <a:r>
              <a:rPr lang="en-US" sz="1600" dirty="0"/>
              <a:t> they become critical.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Redundant, fault-tolerant system configuration. </a:t>
            </a:r>
          </a:p>
          <a:p>
            <a:pPr marL="457200" lvl="1" indent="0">
              <a:buNone/>
            </a:pPr>
            <a:r>
              <a:rPr lang="en-US" sz="1600" dirty="0"/>
              <a:t> </a:t>
            </a:r>
          </a:p>
          <a:p>
            <a:pPr marL="57150" indent="0">
              <a:buNone/>
            </a:pPr>
            <a:r>
              <a:rPr lang="en-US" sz="2000" b="1" u="sng" dirty="0"/>
              <a:t>Mature technology </a:t>
            </a:r>
            <a:r>
              <a:rPr lang="en-US" sz="2000" dirty="0"/>
              <a:t>used extensively in many industries. </a:t>
            </a:r>
          </a:p>
          <a:p>
            <a:pPr lvl="1"/>
            <a:r>
              <a:rPr lang="en-US" sz="1600" dirty="0"/>
              <a:t>Oil and gas exploration, transport, and processing.</a:t>
            </a:r>
          </a:p>
          <a:p>
            <a:pPr lvl="1"/>
            <a:r>
              <a:rPr lang="en-US" sz="1600" dirty="0"/>
              <a:t>Electrical cables’ real time thermal rating.</a:t>
            </a:r>
          </a:p>
          <a:p>
            <a:pPr lvl="1"/>
            <a:r>
              <a:rPr lang="en-US" sz="1600" dirty="0"/>
              <a:t>Machinery monitoring.</a:t>
            </a:r>
          </a:p>
          <a:p>
            <a:pPr lvl="1"/>
            <a:r>
              <a:rPr lang="en-US" sz="1600" dirty="0"/>
              <a:t>Fire detection in buildings and tunnels.</a:t>
            </a:r>
          </a:p>
          <a:p>
            <a:pPr lvl="1"/>
            <a:r>
              <a:rPr lang="en-US" sz="1600" dirty="0"/>
              <a:t>Food storage spaces.</a:t>
            </a:r>
          </a:p>
          <a:p>
            <a:pPr marL="457200" lvl="1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000" b="1" dirty="0"/>
              <a:t>Ships’ DTS System configuration is the result of five (5) NSRP projects and one (1) CDC/NIOSH funded project.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8762" y="207312"/>
            <a:ext cx="9134476" cy="962025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SOLUTION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0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36340" y="2853430"/>
            <a:ext cx="66158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15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Entire fiber is the sensing unit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– up to 1000 zones per fiber channel.</a:t>
            </a:r>
          </a:p>
          <a:p>
            <a:pPr marL="257175" indent="-257175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Standard MM 50/125, 62.5/125 or SM fiber.</a:t>
            </a:r>
          </a:p>
          <a:p>
            <a:pPr marL="257175" indent="-257175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Up to 30 Km MM, 40 Km SM - real time monitoring across entire length.</a:t>
            </a:r>
          </a:p>
          <a:p>
            <a:pPr marL="257175" indent="-257175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Temperature rise of 0.5ºC </a:t>
            </a:r>
          </a:p>
          <a:p>
            <a:pPr marL="257175" indent="-257175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Spatial Resolution down to 50 cm.</a:t>
            </a:r>
          </a:p>
          <a:p>
            <a:pPr marL="257175" indent="-257175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itchFamily="34" charset="0"/>
              <a:buChar char="●"/>
              <a:defRPr/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Based on Raman Scattering.</a:t>
            </a:r>
          </a:p>
        </p:txBody>
      </p:sp>
      <p:pic>
        <p:nvPicPr>
          <p:cNvPr id="75778" name="Picture 2" descr="http://www.swinburne.edu.au/engineering/caous/projects/images/dts_las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850" y="1235490"/>
            <a:ext cx="3953900" cy="1242685"/>
          </a:xfrm>
          <a:prstGeom prst="rect">
            <a:avLst/>
          </a:prstGeom>
          <a:noFill/>
        </p:spPr>
      </p:pic>
      <p:grpSp>
        <p:nvGrpSpPr>
          <p:cNvPr id="9" name="Group 77"/>
          <p:cNvGrpSpPr/>
          <p:nvPr/>
        </p:nvGrpSpPr>
        <p:grpSpPr>
          <a:xfrm>
            <a:off x="2363691" y="2788476"/>
            <a:ext cx="2118131" cy="1190741"/>
            <a:chOff x="4821867" y="2341677"/>
            <a:chExt cx="2559485" cy="13175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/>
            <a:srcRect l="54225" r="12189" b="72252"/>
            <a:stretch/>
          </p:blipFill>
          <p:spPr>
            <a:xfrm>
              <a:off x="4821867" y="2341677"/>
              <a:ext cx="2559485" cy="131752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066828" y="2662685"/>
              <a:ext cx="1641043" cy="766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Display Options</a:t>
              </a:r>
            </a:p>
            <a:p>
              <a:pPr marL="128588" indent="-128588">
                <a:buFont typeface="Arial"/>
                <a:buChar char="•"/>
              </a:pPr>
              <a:r>
                <a:rPr lang="en-US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Temperature profile</a:t>
              </a:r>
            </a:p>
            <a:p>
              <a:pPr marL="128588" indent="-128588">
                <a:buFont typeface="Arial"/>
                <a:buChar char="•"/>
              </a:pPr>
              <a:r>
                <a:rPr lang="en-US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Graphics</a:t>
              </a:r>
            </a:p>
            <a:p>
              <a:pPr marL="128588" indent="-128588">
                <a:buFont typeface="Arial"/>
                <a:buChar char="•"/>
              </a:pPr>
              <a:r>
                <a:rPr lang="en-US" sz="9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Alarm panel</a:t>
              </a:r>
            </a:p>
          </p:txBody>
        </p:sp>
      </p:grpSp>
      <p:pic>
        <p:nvPicPr>
          <p:cNvPr id="14" name="Picture 13" descr="LIOS_DTS_1.PNG"/>
          <p:cNvPicPr>
            <a:picLocks noChangeAspect="1"/>
          </p:cNvPicPr>
          <p:nvPr/>
        </p:nvPicPr>
        <p:blipFill rotWithShape="1">
          <a:blip r:embed="rId5" cstate="print"/>
          <a:srcRect r="2494"/>
          <a:stretch/>
        </p:blipFill>
        <p:spPr>
          <a:xfrm>
            <a:off x="1530024" y="1442398"/>
            <a:ext cx="2582816" cy="100906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 flipV="1">
            <a:off x="3926813" y="2431982"/>
            <a:ext cx="5086698" cy="177336"/>
          </a:xfrm>
          <a:custGeom>
            <a:avLst/>
            <a:gdLst>
              <a:gd name="connsiteX0" fmla="*/ 0 w 3598333"/>
              <a:gd name="connsiteY0" fmla="*/ 455197 h 455197"/>
              <a:gd name="connsiteX1" fmla="*/ 804333 w 3598333"/>
              <a:gd name="connsiteY1" fmla="*/ 74197 h 455197"/>
              <a:gd name="connsiteX2" fmla="*/ 1576916 w 3598333"/>
              <a:gd name="connsiteY2" fmla="*/ 423447 h 455197"/>
              <a:gd name="connsiteX3" fmla="*/ 2614083 w 3598333"/>
              <a:gd name="connsiteY3" fmla="*/ 113 h 455197"/>
              <a:gd name="connsiteX4" fmla="*/ 3598333 w 3598333"/>
              <a:gd name="connsiteY4" fmla="*/ 381113 h 455197"/>
              <a:gd name="connsiteX5" fmla="*/ 3598333 w 3598333"/>
              <a:gd name="connsiteY5" fmla="*/ 381113 h 45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333" h="455197">
                <a:moveTo>
                  <a:pt x="0" y="455197"/>
                </a:moveTo>
                <a:cubicBezTo>
                  <a:pt x="270757" y="267343"/>
                  <a:pt x="541514" y="79489"/>
                  <a:pt x="804333" y="74197"/>
                </a:cubicBezTo>
                <a:cubicBezTo>
                  <a:pt x="1067152" y="68905"/>
                  <a:pt x="1275291" y="435794"/>
                  <a:pt x="1576916" y="423447"/>
                </a:cubicBezTo>
                <a:cubicBezTo>
                  <a:pt x="1878541" y="411100"/>
                  <a:pt x="2277180" y="7169"/>
                  <a:pt x="2614083" y="113"/>
                </a:cubicBezTo>
                <a:cubicBezTo>
                  <a:pt x="2950986" y="-6943"/>
                  <a:pt x="3434291" y="317613"/>
                  <a:pt x="3598333" y="381113"/>
                </a:cubicBezTo>
                <a:lnTo>
                  <a:pt x="3598333" y="381113"/>
                </a:lnTo>
              </a:path>
            </a:pathLst>
          </a:custGeom>
          <a:ln w="762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3523" y="2667033"/>
            <a:ext cx="765929" cy="406708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cxnSpLocks/>
          </p:cNvCxnSpPr>
          <p:nvPr/>
        </p:nvCxnSpPr>
        <p:spPr>
          <a:xfrm flipH="1">
            <a:off x="1498880" y="2451465"/>
            <a:ext cx="290843" cy="34431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2449452" y="2300022"/>
            <a:ext cx="306294" cy="3634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3194026" y="2308750"/>
            <a:ext cx="265712" cy="5578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8956" y="2285743"/>
            <a:ext cx="59663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Outputs</a:t>
            </a: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4304273" y="2108215"/>
            <a:ext cx="46421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36340" y="2227926"/>
            <a:ext cx="49885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Inputs</a:t>
            </a:r>
          </a:p>
        </p:txBody>
      </p:sp>
      <p:pic>
        <p:nvPicPr>
          <p:cNvPr id="16" name="Picture 15" descr="alarm_bell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/>
          <a:stretch/>
        </p:blipFill>
        <p:spPr>
          <a:xfrm>
            <a:off x="1214170" y="2969706"/>
            <a:ext cx="391100" cy="406708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026367" y="340736"/>
            <a:ext cx="10478278" cy="654685"/>
          </a:xfrm>
        </p:spPr>
        <p:txBody>
          <a:bodyPr/>
          <a:lstStyle/>
          <a:p>
            <a:r>
              <a:rPr lang="en-US" sz="3600" dirty="0"/>
              <a:t>DISTRIBUTED TEMPERATURE SENSING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7981950" y="554262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FC7B97-90A5-F849-AAFD-C97238E43BA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" name="Picture 29" descr="Raman Principle.png">
            <a:extLst>
              <a:ext uri="{FF2B5EF4-FFF2-40B4-BE49-F238E27FC236}">
                <a16:creationId xmlns:a16="http://schemas.microsoft.com/office/drawing/2014/main" id="{CAE6AEE8-7283-45C3-8D21-3D0D30D01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36305" t="41489" r="19600" b="9087"/>
          <a:stretch/>
        </p:blipFill>
        <p:spPr>
          <a:xfrm>
            <a:off x="9113750" y="4251819"/>
            <a:ext cx="2905722" cy="1630282"/>
          </a:xfrm>
          <a:prstGeom prst="rect">
            <a:avLst/>
          </a:prstGeom>
        </p:spPr>
      </p:pic>
      <p:pic>
        <p:nvPicPr>
          <p:cNvPr id="1026" name="Picture 2" descr="Thermometer measure temperature icon Royalty Free Vector">
            <a:extLst>
              <a:ext uri="{FF2B5EF4-FFF2-40B4-BE49-F238E27FC236}">
                <a16:creationId xmlns:a16="http://schemas.microsoft.com/office/drawing/2014/main" id="{5835B720-9B66-4C2D-A867-57071D9DB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9"/>
          <a:stretch/>
        </p:blipFill>
        <p:spPr bwMode="auto">
          <a:xfrm>
            <a:off x="4466205" y="1490864"/>
            <a:ext cx="336404" cy="4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Hot%20Spot-2.png">
            <a:extLst>
              <a:ext uri="{FF2B5EF4-FFF2-40B4-BE49-F238E27FC236}">
                <a16:creationId xmlns:a16="http://schemas.microsoft.com/office/drawing/2014/main" id="{E681E1DC-5143-47D3-BC68-2EB8EA9A9F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2" y="4251819"/>
            <a:ext cx="3411507" cy="127257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5B7FA4-D6C8-4A2E-AE3D-43C0F9ECB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16158"/>
              </p:ext>
            </p:extLst>
          </p:nvPr>
        </p:nvGraphicFramePr>
        <p:xfrm>
          <a:off x="3605630" y="4809450"/>
          <a:ext cx="5405020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5349">
                  <a:extLst>
                    <a:ext uri="{9D8B030D-6E8A-4147-A177-3AD203B41FA5}">
                      <a16:colId xmlns:a16="http://schemas.microsoft.com/office/drawing/2014/main" val="639370284"/>
                    </a:ext>
                  </a:extLst>
                </a:gridCol>
                <a:gridCol w="2729671">
                  <a:extLst>
                    <a:ext uri="{9D8B030D-6E8A-4147-A177-3AD203B41FA5}">
                      <a16:colId xmlns:a16="http://schemas.microsoft.com/office/drawing/2014/main" val="627654117"/>
                    </a:ext>
                  </a:extLst>
                </a:gridCol>
              </a:tblGrid>
              <a:tr h="21336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RAMAN SCATTERING DTS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71363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82874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 standard MM or SM fibers.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Need ~ 50 cm of separation between sensing locations.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82032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Long Sensing Cable Lengths.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Need ~ 1 m of fiber for sensing.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11959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Ability to program</a:t>
                      </a:r>
                      <a:r>
                        <a:rPr lang="en-US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/ re-program</a:t>
                      </a:r>
                      <a:r>
                        <a:rPr lang="pl-PL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Zones w/in Zones.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Require fusion splicing to connect cable sections.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22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1044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0497" t="64247" r="36973"/>
          <a:stretch/>
        </p:blipFill>
        <p:spPr bwMode="auto">
          <a:xfrm>
            <a:off x="6273044" y="2518698"/>
            <a:ext cx="2566923" cy="1919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1FF3B90-AB41-4ACF-80E2-83AE9700D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9480" t="-1" r="37991" b="68418"/>
          <a:stretch/>
        </p:blipFill>
        <p:spPr bwMode="auto">
          <a:xfrm>
            <a:off x="9288897" y="4693298"/>
            <a:ext cx="2695331" cy="178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201118E-228B-4A58-A152-24FFD97C3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1303" t="32303" r="36167" b="34259"/>
          <a:stretch/>
        </p:blipFill>
        <p:spPr bwMode="auto">
          <a:xfrm>
            <a:off x="9273309" y="2494957"/>
            <a:ext cx="2812639" cy="1967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BC9E75-502D-4723-B830-8DB5623FDC40}"/>
              </a:ext>
            </a:extLst>
          </p:cNvPr>
          <p:cNvSpPr txBox="1">
            <a:spLocks/>
          </p:cNvSpPr>
          <p:nvPr/>
        </p:nvSpPr>
        <p:spPr bwMode="auto">
          <a:xfrm>
            <a:off x="6401282" y="895337"/>
            <a:ext cx="6424624" cy="189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Alarms in each individual Zone can be set for:</a:t>
            </a:r>
          </a:p>
          <a:p>
            <a:pPr marL="257175" indent="-257175" eaLnBrk="0" hangingPunct="0">
              <a:spcBef>
                <a:spcPct val="2000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Exceeding Min / Max operating Temperature  range </a:t>
            </a:r>
          </a:p>
          <a:p>
            <a:pPr marL="257175" indent="-257175" eaLnBrk="0" hangingPunct="0">
              <a:spcBef>
                <a:spcPct val="2000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Rate of change &gt; standard </a:t>
            </a:r>
            <a:r>
              <a:rPr lang="el-GR" sz="1600" dirty="0">
                <a:latin typeface="Segoe UI" panose="020B0502040204020203" pitchFamily="34" charset="0"/>
                <a:cs typeface="Segoe UI" panose="020B0502040204020203" pitchFamily="34" charset="0"/>
              </a:rPr>
              <a:t>Δ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T/</a:t>
            </a:r>
            <a:r>
              <a:rPr lang="el-GR" sz="1600" dirty="0">
                <a:latin typeface="Segoe UI" panose="020B0502040204020203" pitchFamily="34" charset="0"/>
                <a:cs typeface="Segoe UI" panose="020B0502040204020203" pitchFamily="34" charset="0"/>
              </a:rPr>
              <a:t> Δ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</a:p>
          <a:p>
            <a:pPr marL="257175" indent="-257175" eaLnBrk="0" hangingPunct="0">
              <a:spcBef>
                <a:spcPct val="2000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Difference &gt; T or &lt; T allowed between zones</a:t>
            </a:r>
          </a:p>
          <a:p>
            <a:pPr marL="257175" indent="-2571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0" hangingPunct="0">
              <a:spcBef>
                <a:spcPct val="20000"/>
              </a:spcBef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FACC75D-45F9-4237-870E-5FDBF97A264D}"/>
              </a:ext>
            </a:extLst>
          </p:cNvPr>
          <p:cNvSpPr txBox="1">
            <a:spLocks/>
          </p:cNvSpPr>
          <p:nvPr/>
        </p:nvSpPr>
        <p:spPr bwMode="auto">
          <a:xfrm>
            <a:off x="1576873" y="286325"/>
            <a:ext cx="8587663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0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ZONES AND ALARM PARAMETERS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649613-FE1C-4105-AE3B-554131CA32E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8" y="3583274"/>
            <a:ext cx="4886377" cy="2570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1BBC43-EB9A-4A28-BB20-2973894564B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" y="1355183"/>
            <a:ext cx="3002182" cy="1919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98F44-5F26-44D9-B8D0-E132A145B8A3}"/>
              </a:ext>
            </a:extLst>
          </p:cNvPr>
          <p:cNvSpPr txBox="1"/>
          <p:nvPr/>
        </p:nvSpPr>
        <p:spPr>
          <a:xfrm>
            <a:off x="625151" y="6196698"/>
            <a:ext cx="4217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Photos Courtesy of PSU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EOC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- NSRP 2017-422</a:t>
            </a:r>
          </a:p>
        </p:txBody>
      </p:sp>
    </p:spTree>
    <p:extLst>
      <p:ext uri="{BB962C8B-B14F-4D97-AF65-F5344CB8AC3E}">
        <p14:creationId xmlns:p14="http://schemas.microsoft.com/office/powerpoint/2010/main" val="14898623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1AE145-EF8F-466D-A0C3-3EA14B59F484}"/>
              </a:ext>
            </a:extLst>
          </p:cNvPr>
          <p:cNvSpPr txBox="1">
            <a:spLocks/>
          </p:cNvSpPr>
          <p:nvPr/>
        </p:nvSpPr>
        <p:spPr bwMode="auto">
          <a:xfrm>
            <a:off x="4114800" y="1428295"/>
            <a:ext cx="7473819" cy="83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Sensing Zones can overlap and encompass multiple zones. 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Sensing Zones can be remotely re-positioned and re-programmed.  </a:t>
            </a:r>
          </a:p>
          <a:p>
            <a:pPr lvl="1" eaLnBrk="0" hangingPunct="0">
              <a:spcBef>
                <a:spcPct val="20000"/>
              </a:spcBef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indoor, items, electronic&#10;&#10;Description automatically generated">
            <a:extLst>
              <a:ext uri="{FF2B5EF4-FFF2-40B4-BE49-F238E27FC236}">
                <a16:creationId xmlns:a16="http://schemas.microsoft.com/office/drawing/2014/main" id="{E7F2CFC5-BAB3-4AB7-835E-6F6BF0C8C1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13217" r="-2261" b="4195"/>
          <a:stretch/>
        </p:blipFill>
        <p:spPr>
          <a:xfrm>
            <a:off x="1066800" y="997786"/>
            <a:ext cx="2733166" cy="1692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89BBE6-A7A2-4C57-9359-15BB479C94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76"/>
          <a:stretch/>
        </p:blipFill>
        <p:spPr>
          <a:xfrm>
            <a:off x="3923521" y="2670822"/>
            <a:ext cx="6548446" cy="1864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DA2564-0463-4555-8CAF-AD0195DF4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294" y="4752055"/>
            <a:ext cx="8859424" cy="1538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45FC4-52A9-4763-8243-98A92FE66C1F}"/>
              </a:ext>
            </a:extLst>
          </p:cNvPr>
          <p:cNvSpPr txBox="1"/>
          <p:nvPr/>
        </p:nvSpPr>
        <p:spPr>
          <a:xfrm>
            <a:off x="1361265" y="2722140"/>
            <a:ext cx="1524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DTS Demo Unit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CF6A8EA-0FF4-4BB1-9DE6-3BEF5C421EDC}"/>
              </a:ext>
            </a:extLst>
          </p:cNvPr>
          <p:cNvSpPr txBox="1">
            <a:spLocks/>
          </p:cNvSpPr>
          <p:nvPr/>
        </p:nvSpPr>
        <p:spPr bwMode="auto">
          <a:xfrm>
            <a:off x="1576873" y="286325"/>
            <a:ext cx="8587663" cy="51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0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ZONES AND ALARM PARAMETERS</a:t>
            </a:r>
          </a:p>
        </p:txBody>
      </p:sp>
    </p:spTree>
    <p:extLst>
      <p:ext uri="{BB962C8B-B14F-4D97-AF65-F5344CB8AC3E}">
        <p14:creationId xmlns:p14="http://schemas.microsoft.com/office/powerpoint/2010/main" val="17563681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 bwMode="auto">
          <a:xfrm>
            <a:off x="569167" y="524300"/>
            <a:ext cx="8132666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DTS FIBER OPTIC ASSEMBLY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9167" y="1394966"/>
            <a:ext cx="7549503" cy="49090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33363" lvl="1" indent="-233363">
              <a:spcBef>
                <a:spcPts val="6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DTS fiber optic sensing assemblies were tested to Vibration (MIL-STD-167-1A) and Medium Weight Shock (MIL-S-901D) as part of the Insulated Bus Pipe testing program (NSRP RA 19-01). </a:t>
            </a:r>
          </a:p>
          <a:p>
            <a:pPr marL="233363" lvl="1" indent="-233363">
              <a:spcBef>
                <a:spcPts val="6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assemblies </a:t>
            </a:r>
            <a:r>
              <a:rPr 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passed all tests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with no damage to the optical fibers and no degradation in performance.</a:t>
            </a:r>
          </a:p>
          <a:p>
            <a:pPr marL="233363" lvl="1" indent="-233363">
              <a:spcBef>
                <a:spcPts val="600"/>
              </a:spcBef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The testing program: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Identified the optimal sensing fiber cable construction for use internal to equipment.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Identified the sensing assembly constructions.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Identified the attachment methods to the contact being monitored.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Confirmed the ability of the optical fibers to continue operating during and after mechanical events.   </a:t>
            </a:r>
          </a:p>
          <a:p>
            <a:pPr marL="233363" lvl="1" indent="-233363">
              <a:spcBef>
                <a:spcPts val="600"/>
              </a:spcBef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33363" lvl="1" indent="-233363">
              <a:spcBef>
                <a:spcPts val="6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marL="233363" lvl="1" indent="-233363">
              <a:spcBef>
                <a:spcPts val="600"/>
              </a:spcBef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AutoShape 2" descr="6 Fibers Fusion Splice Tray - 3.83 x 3.31 x 0.52&quot; - Plasti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Image result for fusion splice tr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A person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ACA18228-4C12-46BB-9CF3-018073910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833" y="827138"/>
            <a:ext cx="2540000" cy="1905000"/>
          </a:xfrm>
          <a:prstGeom prst="rect">
            <a:avLst/>
          </a:prstGeom>
        </p:spPr>
      </p:pic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E063F79-405C-42A1-B13A-68BEBED34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96" y="2721077"/>
            <a:ext cx="2336800" cy="1752600"/>
          </a:xfrm>
          <a:prstGeom prst="rect">
            <a:avLst/>
          </a:prstGeom>
        </p:spPr>
      </p:pic>
      <p:pic>
        <p:nvPicPr>
          <p:cNvPr id="7" name="Picture 6" descr="A person working on a machine&#10;&#10;Description automatically generated with low confidence">
            <a:extLst>
              <a:ext uri="{FF2B5EF4-FFF2-40B4-BE49-F238E27FC236}">
                <a16:creationId xmlns:a16="http://schemas.microsoft.com/office/drawing/2014/main" id="{B02262B7-A071-403D-BE14-A30538260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34" y="4462615"/>
            <a:ext cx="2540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891004" y="38979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950" indent="-234950"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3600" dirty="0">
                <a:solidFill>
                  <a:srgbClr val="045571"/>
                </a:solidFill>
                <a:latin typeface="Arial" pitchFamily="34" charset="0"/>
                <a:cs typeface="Arial" pitchFamily="34" charset="0"/>
              </a:rPr>
              <a:t>DTS SYSTEM LAYOUT</a:t>
            </a:r>
            <a:endParaRPr lang="en-US" sz="3600" dirty="0">
              <a:solidFill>
                <a:srgbClr val="04557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2FF493-4488-4AD6-8DA2-6E628533899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7" r="27206" b="16489"/>
          <a:stretch/>
        </p:blipFill>
        <p:spPr bwMode="auto">
          <a:xfrm>
            <a:off x="8462475" y="1356269"/>
            <a:ext cx="3590925" cy="1256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395D5F-05E4-483E-AAA1-DB19EBF7C706}"/>
              </a:ext>
            </a:extLst>
          </p:cNvPr>
          <p:cNvPicPr/>
          <p:nvPr/>
        </p:nvPicPr>
        <p:blipFill rotWithShape="1">
          <a:blip r:embed="rId4"/>
          <a:srcRect t="53056" r="37709" b="20555"/>
          <a:stretch/>
        </p:blipFill>
        <p:spPr bwMode="auto">
          <a:xfrm>
            <a:off x="8352938" y="2593483"/>
            <a:ext cx="3810000" cy="1256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9BEAD7F-C871-4F83-94D8-330F7929509A}"/>
              </a:ext>
            </a:extLst>
          </p:cNvPr>
          <p:cNvSpPr txBox="1"/>
          <p:nvPr/>
        </p:nvSpPr>
        <p:spPr>
          <a:xfrm>
            <a:off x="432093" y="1225953"/>
            <a:ext cx="8055655" cy="39087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Fiber Cable from DTS Controller to Electrical Device: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MIL-PRF-85045 Shipboard (62.5/125 fiber in cable with enhanced abrasion resistance per NSRP 2019-477-01). 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Sensing Cable Internal to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Single fiber in protective cable (Hepburn and Sons NSRP RA 20-01)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Fiber Optic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Molded fiber optic sensing assembly (Hepburn and Sons NSRP RA 19-01)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Secured to equipment using metal straps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Connection from M85045 to Sensing Cable: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Fusion splice enclosure at equipment (PSU </a:t>
            </a:r>
            <a:r>
              <a:rPr lang="en-US" sz="1600" dirty="0" err="1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EOC</a:t>
            </a:r>
            <a:r>
              <a:rPr lang="en-US" sz="1600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NSRP 2019-482-002) 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06FC20CA-DFB3-4954-8D9E-AED5E87FE4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2222" r="3131" b="26810"/>
          <a:stretch/>
        </p:blipFill>
        <p:spPr>
          <a:xfrm>
            <a:off x="7365214" y="5289934"/>
            <a:ext cx="3405648" cy="11390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10E7A68-0CA9-420E-9B9E-EEDF0FC4092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6454" r="29166" b="41231"/>
          <a:stretch/>
        </p:blipFill>
        <p:spPr bwMode="auto">
          <a:xfrm>
            <a:off x="8594173" y="4103185"/>
            <a:ext cx="1846781" cy="1031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BD8209-C905-4428-B510-305E1E629DF2}"/>
              </a:ext>
            </a:extLst>
          </p:cNvPr>
          <p:cNvSpPr txBox="1"/>
          <p:nvPr/>
        </p:nvSpPr>
        <p:spPr>
          <a:xfrm>
            <a:off x="3047291" y="6253715"/>
            <a:ext cx="2095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Photo Courtesy of PSU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EOC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90E338C-DFC0-4807-A770-C3DBC12FA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t="328" r="4066" b="9520"/>
          <a:stretch/>
        </p:blipFill>
        <p:spPr bwMode="auto">
          <a:xfrm>
            <a:off x="2957693" y="4901164"/>
            <a:ext cx="2095500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52400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774441" y="374766"/>
            <a:ext cx="96649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4950" indent="-234950"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3600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DTS SHIPBOARD IMPLEMENTATION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9144000" y="3429000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4200" y="1417892"/>
            <a:ext cx="15240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Splice M85045 Cable to Cable Assembly internal to Equipment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2286001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Sensing Zones Configuration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743200" y="2590800"/>
            <a:ext cx="381000" cy="13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648200" y="2667000"/>
            <a:ext cx="381000" cy="13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2286001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Set Alarm Parameters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781800" y="2667000"/>
            <a:ext cx="381000" cy="13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58319" y="4265802"/>
            <a:ext cx="3525027" cy="1200329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Segoe UI" panose="020B0502040204020203" pitchFamily="34" charset="0"/>
                <a:cs typeface="Segoe UI" panose="020B0502040204020203" pitchFamily="34" charset="0"/>
              </a:rPr>
              <a:t>Condition Based Maintenance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for early warning to loose connections and potentially dangerous situations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15400" y="1828800"/>
            <a:ext cx="1371600" cy="1477328"/>
          </a:xfrm>
          <a:prstGeom prst="rect">
            <a:avLst/>
          </a:prstGeom>
          <a:noFill/>
          <a:ln w="38100" cmpd="thickThin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Integration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Into ship control &amp; monitoring system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534400" y="2667000"/>
            <a:ext cx="381000" cy="13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08399" y="1905001"/>
            <a:ext cx="1638300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M85045 Fiber Cable Routing to Electrical Device</a:t>
            </a:r>
          </a:p>
        </p:txBody>
      </p:sp>
      <p:pic>
        <p:nvPicPr>
          <p:cNvPr id="1026" name="Picture 2" descr="Image result for navy ship electrical panel">
            <a:extLst>
              <a:ext uri="{FF2B5EF4-FFF2-40B4-BE49-F238E27FC236}">
                <a16:creationId xmlns:a16="http://schemas.microsoft.com/office/drawing/2014/main" id="{7348AA35-DE42-458A-ACD2-E9B03605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39" y="3705871"/>
            <a:ext cx="3041771" cy="22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vy ship electrical panel">
            <a:extLst>
              <a:ext uri="{FF2B5EF4-FFF2-40B4-BE49-F238E27FC236}">
                <a16:creationId xmlns:a16="http://schemas.microsoft.com/office/drawing/2014/main" id="{2D934E7A-A298-4423-8A55-8F68B113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23" y="4244125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225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Round 1 White Papers_DRAFT NL</Template>
  <TotalTime>2191</TotalTime>
  <Words>845</Words>
  <Application>Microsoft Office PowerPoint</Application>
  <PresentationFormat>Widescreen</PresentationFormat>
  <Paragraphs>119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UI</vt:lpstr>
      <vt:lpstr>Times New Roman</vt:lpstr>
      <vt:lpstr>Wingdings</vt:lpstr>
      <vt:lpstr>NSRP Header</vt:lpstr>
      <vt:lpstr>Fiber Optic  Distributed Temperature Sensing for Ships’ Electrical Systems’ Conditions Based Maintenance </vt:lpstr>
      <vt:lpstr>PROBLEM STATEMENT(S)</vt:lpstr>
      <vt:lpstr>SOLUTION</vt:lpstr>
      <vt:lpstr>DISTRIBUTED TEMPERATURE SENSING</vt:lpstr>
      <vt:lpstr>PowerPoint Presentation</vt:lpstr>
      <vt:lpstr>PowerPoint Presentation</vt:lpstr>
      <vt:lpstr>DTS FIBER OPTIC ASSEMBLY TESTING</vt:lpstr>
      <vt:lpstr>PowerPoint Presentation</vt:lpstr>
      <vt:lpstr>PowerPoint Presentation</vt:lpstr>
      <vt:lpstr>DTS – POSSIBLE SHIPBOARD APPLICATIONS</vt:lpstr>
      <vt:lpstr>QUESTIONS?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Giovanni Tomasi</cp:lastModifiedBy>
  <cp:revision>103</cp:revision>
  <dcterms:created xsi:type="dcterms:W3CDTF">2019-02-28T12:25:49Z</dcterms:created>
  <dcterms:modified xsi:type="dcterms:W3CDTF">2022-08-05T16:15:44Z</dcterms:modified>
</cp:coreProperties>
</file>