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55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2150" y="6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5964-EEEA-4D85-8606-DE100CC8211E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C908-7C6F-4F5A-9035-EA4C8052ED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984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5964-EEEA-4D85-8606-DE100CC8211E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C908-7C6F-4F5A-9035-EA4C8052ED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753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5964-EEEA-4D85-8606-DE100CC8211E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C908-7C6F-4F5A-9035-EA4C8052ED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659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5964-EEEA-4D85-8606-DE100CC8211E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C908-7C6F-4F5A-9035-EA4C8052ED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601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5964-EEEA-4D85-8606-DE100CC8211E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C908-7C6F-4F5A-9035-EA4C8052ED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496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5964-EEEA-4D85-8606-DE100CC8211E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C908-7C6F-4F5A-9035-EA4C8052ED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030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5964-EEEA-4D85-8606-DE100CC8211E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C908-7C6F-4F5A-9035-EA4C8052ED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231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5964-EEEA-4D85-8606-DE100CC8211E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C908-7C6F-4F5A-9035-EA4C8052ED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491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5964-EEEA-4D85-8606-DE100CC8211E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C908-7C6F-4F5A-9035-EA4C8052ED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422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5964-EEEA-4D85-8606-DE100CC8211E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C908-7C6F-4F5A-9035-EA4C8052ED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456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5964-EEEA-4D85-8606-DE100CC8211E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C908-7C6F-4F5A-9035-EA4C8052ED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88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F5964-EEEA-4D85-8606-DE100CC8211E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2C908-7C6F-4F5A-9035-EA4C8052ED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050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mailto:nsrp@scra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68165" y="845211"/>
            <a:ext cx="61982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655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Title [Segoe </a:t>
            </a:r>
            <a:r>
              <a:rPr lang="en-US" sz="2000" dirty="0" smtClean="0">
                <a:solidFill>
                  <a:srgbClr val="0655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UI 20</a:t>
            </a:r>
            <a:r>
              <a:rPr lang="en-US" sz="2000" dirty="0" smtClean="0">
                <a:solidFill>
                  <a:srgbClr val="0655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]</a:t>
            </a:r>
            <a:endParaRPr lang="en-US" sz="2000" dirty="0">
              <a:solidFill>
                <a:srgbClr val="06557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559376" y="3511651"/>
            <a:ext cx="3145266" cy="2628900"/>
            <a:chOff x="4336185" y="2232690"/>
            <a:chExt cx="3410027" cy="2944060"/>
          </a:xfrm>
          <a:effectLst/>
        </p:grpSpPr>
        <p:sp>
          <p:nvSpPr>
            <p:cNvPr id="26" name="Rectangle 25"/>
            <p:cNvSpPr/>
            <p:nvPr/>
          </p:nvSpPr>
          <p:spPr>
            <a:xfrm>
              <a:off x="4336185" y="2232690"/>
              <a:ext cx="3319627" cy="29440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336185" y="2961368"/>
              <a:ext cx="3410027" cy="723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Date:  </a:t>
              </a:r>
            </a:p>
            <a:p>
              <a:r>
                <a:rPr lang="en-US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Time:</a:t>
              </a:r>
            </a:p>
            <a:p>
              <a:r>
                <a:rPr lang="en-US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Place:</a:t>
              </a:r>
            </a:p>
          </p:txBody>
        </p:sp>
      </p:grpSp>
      <p:sp>
        <p:nvSpPr>
          <p:cNvPr id="35" name="Rectangle 34"/>
          <p:cNvSpPr/>
          <p:nvPr/>
        </p:nvSpPr>
        <p:spPr>
          <a:xfrm>
            <a:off x="3584776" y="3461624"/>
            <a:ext cx="2502272" cy="619290"/>
          </a:xfrm>
          <a:prstGeom prst="rect">
            <a:avLst/>
          </a:prstGeom>
          <a:solidFill>
            <a:srgbClr val="06557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Agenda [Segoe </a:t>
            </a:r>
            <a:r>
              <a:rPr 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UI 18</a:t>
            </a:r>
            <a:r>
              <a:rPr 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]</a:t>
            </a:r>
            <a:endParaRPr lang="en-US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62659" y="228600"/>
            <a:ext cx="6524261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07116" y="1361737"/>
            <a:ext cx="286046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Team: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LEAD | Team Member 1 | Team Member 2 | Team Member 3 | Team Member 4 [Segoe 11]</a:t>
            </a: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Project Summary [Segoe </a:t>
            </a:r>
            <a:r>
              <a:rPr lang="en-US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UI 12]</a:t>
            </a: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559375" y="5404853"/>
            <a:ext cx="30069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2:00   Item 1</a:t>
            </a:r>
          </a:p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2:30   Item 2</a:t>
            </a:r>
          </a:p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3:00   Item 3</a:t>
            </a:r>
          </a:p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3:15   Item 4</a:t>
            </a:r>
          </a:p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3:30   Item 5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505065" y="7501816"/>
            <a:ext cx="1371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Questions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1635" y="5590959"/>
            <a:ext cx="28914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Registration link / button: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  <a:b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44997" y="7871148"/>
            <a:ext cx="2695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Contact the NSRP Team at: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nsrp@ati.org</a:t>
            </a:r>
            <a:endParaRPr lang="en-US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3544997" y="5105400"/>
            <a:ext cx="3062757" cy="0"/>
          </a:xfrm>
          <a:prstGeom prst="line">
            <a:avLst/>
          </a:prstGeom>
          <a:ln w="12700">
            <a:solidFill>
              <a:srgbClr val="06557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424789" y="1222205"/>
            <a:ext cx="2681196" cy="1777409"/>
          </a:xfrm>
          <a:prstGeom prst="rect">
            <a:avLst/>
          </a:prstGeom>
          <a:solidFill>
            <a:schemeClr val="bg1"/>
          </a:solidFill>
          <a:ln>
            <a:solidFill>
              <a:srgbClr val="0655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Graphic Placeholder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711" y="-131203"/>
            <a:ext cx="7239000" cy="103748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293609" y="4893830"/>
            <a:ext cx="2783043" cy="657701"/>
          </a:xfrm>
          <a:prstGeom prst="rect">
            <a:avLst/>
          </a:prstGeom>
          <a:solidFill>
            <a:srgbClr val="06557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Workshop Registration [</a:t>
            </a:r>
            <a:r>
              <a:rPr 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Segoe UI size 18</a:t>
            </a:r>
            <a:r>
              <a:rPr 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]</a:t>
            </a:r>
            <a:endParaRPr lang="en-US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4532" y="6051983"/>
            <a:ext cx="2681196" cy="1777409"/>
          </a:xfrm>
          <a:prstGeom prst="rect">
            <a:avLst/>
          </a:prstGeom>
          <a:solidFill>
            <a:schemeClr val="bg1"/>
          </a:solidFill>
          <a:ln>
            <a:solidFill>
              <a:srgbClr val="0655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Graphic Placeholder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14" y="8255429"/>
            <a:ext cx="1143000" cy="68579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70194" y="8379364"/>
            <a:ext cx="462238" cy="4572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74522" y="8373393"/>
            <a:ext cx="463500" cy="4572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-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87963" y="8883115"/>
            <a:ext cx="626699" cy="152635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6087048" y="8832517"/>
            <a:ext cx="710906" cy="253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Segoe UI" panose="020B0502040204020203" pitchFamily="34" charset="0"/>
                <a:cs typeface="Segoe UI" panose="020B0502040204020203" pitchFamily="34" charset="0"/>
              </a:rPr>
              <a:t>nsrp.org</a:t>
            </a:r>
          </a:p>
        </p:txBody>
      </p:sp>
    </p:spTree>
    <p:extLst>
      <p:ext uri="{BB962C8B-B14F-4D97-AF65-F5344CB8AC3E}">
        <p14:creationId xmlns:p14="http://schemas.microsoft.com/office/powerpoint/2010/main" val="177399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1457</TotalTime>
  <Words>96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Segoe UI</vt:lpstr>
      <vt:lpstr>Office Theme</vt:lpstr>
      <vt:lpstr>PowerPoint Presentation</vt:lpstr>
    </vt:vector>
  </TitlesOfParts>
  <Company>SCRA &amp; ATI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Saady, Mary</dc:creator>
  <cp:lastModifiedBy>Laney, Nicholas</cp:lastModifiedBy>
  <cp:revision>57</cp:revision>
  <dcterms:created xsi:type="dcterms:W3CDTF">2013-12-20T19:34:25Z</dcterms:created>
  <dcterms:modified xsi:type="dcterms:W3CDTF">2022-02-09T16:24:40Z</dcterms:modified>
</cp:coreProperties>
</file>