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 id="2147483663" r:id="rId2"/>
    <p:sldMasterId id="2147483674" r:id="rId3"/>
  </p:sldMasterIdLst>
  <p:notesMasterIdLst>
    <p:notesMasterId r:id="rId10"/>
  </p:notesMasterIdLst>
  <p:sldIdLst>
    <p:sldId id="438" r:id="rId4"/>
    <p:sldId id="439" r:id="rId5"/>
    <p:sldId id="440" r:id="rId6"/>
    <p:sldId id="441" r:id="rId7"/>
    <p:sldId id="442" r:id="rId8"/>
    <p:sldId id="400" r:id="rId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Pete Ault" initials="PA" lastIdx="2" clrIdx="0">
    <p:extLst>
      <p:ext uri="{19B8F6BF-5375-455C-9EA6-DF929625EA0E}">
        <p15:presenceInfo xmlns:p15="http://schemas.microsoft.com/office/powerpoint/2012/main" userId="S::pault@elzly.com::39d0b738-d89d-4afe-b0c0-e7df8cdd93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5571"/>
    <a:srgbClr val="05759D"/>
    <a:srgbClr val="0688B6"/>
    <a:srgbClr val="034055"/>
    <a:srgbClr val="8EB2BF"/>
    <a:srgbClr val="446A78"/>
    <a:srgbClr val="EAF7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0518" autoAdjust="0"/>
    <p:restoredTop sz="95214" autoAdjust="0"/>
  </p:normalViewPr>
  <p:slideViewPr>
    <p:cSldViewPr snapToGrid="0">
      <p:cViewPr varScale="1">
        <p:scale>
          <a:sx n="82" d="100"/>
          <a:sy n="82" d="100"/>
        </p:scale>
        <p:origin x="850" y="67"/>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740CAFB-BA6A-4EAD-8632-EFF9673D5756}" type="datetimeFigureOut">
              <a:rPr lang="en-US" smtClean="0"/>
              <a:t>9/24/2021</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1223D755-2BB7-4E46-A026-A3354C074F5C}" type="slidenum">
              <a:rPr lang="en-US" smtClean="0"/>
              <a:t>‹#›</a:t>
            </a:fld>
            <a:endParaRPr lang="en-US" dirty="0"/>
          </a:p>
        </p:txBody>
      </p:sp>
    </p:spTree>
    <p:extLst>
      <p:ext uri="{BB962C8B-B14F-4D97-AF65-F5344CB8AC3E}">
        <p14:creationId xmlns:p14="http://schemas.microsoft.com/office/powerpoint/2010/main" val="209442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23D755-2BB7-4E46-A026-A3354C074F5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301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endParaRPr lang="en-US" dirty="0"/>
          </a:p>
        </p:txBody>
      </p:sp>
      <p:sp>
        <p:nvSpPr>
          <p:cNvPr id="4" name="Slide Number Placeholder 3"/>
          <p:cNvSpPr>
            <a:spLocks noGrp="1"/>
          </p:cNvSpPr>
          <p:nvPr>
            <p:ph type="sldNum" sz="quarter" idx="10"/>
          </p:nvPr>
        </p:nvSpPr>
        <p:spPr/>
        <p:txBody>
          <a:bodyPr/>
          <a:lstStyle/>
          <a:p>
            <a:fld id="{1223D755-2BB7-4E46-A026-A3354C074F5C}" type="slidenum">
              <a:rPr lang="en-US" smtClean="0"/>
              <a:t>6</a:t>
            </a:fld>
            <a:endParaRPr lang="en-US" dirty="0"/>
          </a:p>
        </p:txBody>
      </p:sp>
    </p:spTree>
    <p:extLst>
      <p:ext uri="{BB962C8B-B14F-4D97-AF65-F5344CB8AC3E}">
        <p14:creationId xmlns:p14="http://schemas.microsoft.com/office/powerpoint/2010/main" val="7738388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33675" y="2599135"/>
            <a:ext cx="9144000" cy="2387600"/>
          </a:xfrm>
          <a:prstGeom prst="rect">
            <a:avLst/>
          </a:prstGeom>
        </p:spPr>
        <p:txBody>
          <a:bodyPr anchor="b"/>
          <a:lstStyle>
            <a:lvl1pPr algn="r">
              <a:defRPr sz="4800">
                <a:latin typeface="Segoe UI" panose="020B0502040204020203" pitchFamily="34" charset="0"/>
                <a:cs typeface="Segoe UI" panose="020B0502040204020203"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733675" y="4986735"/>
            <a:ext cx="9144000" cy="604440"/>
          </a:xfrm>
        </p:spPr>
        <p:txBody>
          <a:bodyPr/>
          <a:lstStyle>
            <a:lvl1pPr marL="0" indent="0" algn="r">
              <a:buNone/>
              <a:defRPr sz="2400">
                <a:solidFill>
                  <a:srgbClr val="04557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1" y="-240918"/>
            <a:ext cx="12355313" cy="1976850"/>
          </a:xfrm>
          <a:prstGeom prst="rect">
            <a:avLst/>
          </a:prstGeom>
        </p:spPr>
      </p:pic>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6701" y="-240918"/>
            <a:ext cx="12355313" cy="1976850"/>
          </a:xfrm>
          <a:prstGeom prst="rect">
            <a:avLst/>
          </a:prstGeom>
        </p:spPr>
      </p:pic>
      <p:sp>
        <p:nvSpPr>
          <p:cNvPr id="5" name="Slide Number Placeholder 4"/>
          <p:cNvSpPr>
            <a:spLocks noGrp="1"/>
          </p:cNvSpPr>
          <p:nvPr>
            <p:ph type="sldNum" sz="quarter" idx="11"/>
          </p:nvPr>
        </p:nvSpPr>
        <p:spPr/>
        <p:txBody>
          <a:bodyPr/>
          <a:lstStyle>
            <a:lvl1pPr>
              <a:defRPr>
                <a:solidFill>
                  <a:schemeClr val="bg2">
                    <a:lumMod val="50000"/>
                  </a:schemeClr>
                </a:solidFill>
              </a:defRPr>
            </a:lvl1pPr>
          </a:lstStyle>
          <a:p>
            <a:fld id="{A916C171-007E-46CF-80D5-F89E015BD616}" type="slidenum">
              <a:rPr lang="en-US" smtClean="0"/>
              <a:pPr/>
              <a:t>‹#›</a:t>
            </a:fld>
            <a:endParaRPr lang="en-US" dirty="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5010" y="5591175"/>
            <a:ext cx="1307366" cy="954360"/>
          </a:xfrm>
          <a:prstGeom prst="rect">
            <a:avLst/>
          </a:prstGeom>
        </p:spPr>
      </p:pic>
    </p:spTree>
    <p:extLst>
      <p:ext uri="{BB962C8B-B14F-4D97-AF65-F5344CB8AC3E}">
        <p14:creationId xmlns:p14="http://schemas.microsoft.com/office/powerpoint/2010/main" val="1198773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815136" cy="1381961"/>
          </a:xfrm>
          <a:prstGeom prst="rect">
            <a:avLst/>
          </a:prstGeom>
        </p:spPr>
      </p:pic>
      <p:sp>
        <p:nvSpPr>
          <p:cNvPr id="9"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graphicFrame>
        <p:nvGraphicFramePr>
          <p:cNvPr id="10" name="Table 9"/>
          <p:cNvGraphicFramePr>
            <a:graphicFrameLocks noGrp="1"/>
          </p:cNvGraphicFramePr>
          <p:nvPr userDrawn="1">
            <p:extLst/>
          </p:nvPr>
        </p:nvGraphicFramePr>
        <p:xfrm>
          <a:off x="1835842" y="1227430"/>
          <a:ext cx="8181796" cy="5094481"/>
        </p:xfrm>
        <a:graphic>
          <a:graphicData uri="http://schemas.openxmlformats.org/drawingml/2006/table">
            <a:tbl>
              <a:tblPr firstRow="1" firstCol="1" bandRow="1"/>
              <a:tblGrid>
                <a:gridCol w="938894">
                  <a:extLst>
                    <a:ext uri="{9D8B030D-6E8A-4147-A177-3AD203B41FA5}">
                      <a16:colId xmlns:a16="http://schemas.microsoft.com/office/drawing/2014/main" val="2932954129"/>
                    </a:ext>
                  </a:extLst>
                </a:gridCol>
                <a:gridCol w="4667897">
                  <a:extLst>
                    <a:ext uri="{9D8B030D-6E8A-4147-A177-3AD203B41FA5}">
                      <a16:colId xmlns:a16="http://schemas.microsoft.com/office/drawing/2014/main" val="511602394"/>
                    </a:ext>
                  </a:extLst>
                </a:gridCol>
                <a:gridCol w="2575005">
                  <a:extLst>
                    <a:ext uri="{9D8B030D-6E8A-4147-A177-3AD203B41FA5}">
                      <a16:colId xmlns:a16="http://schemas.microsoft.com/office/drawing/2014/main" val="3374404517"/>
                    </a:ext>
                  </a:extLst>
                </a:gridCol>
              </a:tblGrid>
              <a:tr h="331533">
                <a:tc>
                  <a:txBody>
                    <a:bodyPr/>
                    <a:lstStyle/>
                    <a:p>
                      <a:pPr marL="0" marR="102870">
                        <a:lnSpc>
                          <a:spcPct val="115000"/>
                        </a:lnSpc>
                        <a:spcBef>
                          <a:spcPts val="0"/>
                        </a:spcBef>
                        <a:spcAft>
                          <a:spcPts val="0"/>
                        </a:spcAft>
                        <a:tabLst>
                          <a:tab pos="560070" algn="ctr"/>
                        </a:tabLst>
                      </a:pPr>
                      <a:r>
                        <a:rPr lang="en-US" sz="1200" b="1">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Time</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tc>
                  <a:txBody>
                    <a:bodyPr/>
                    <a:lstStyle/>
                    <a:p>
                      <a:pPr marL="0" marR="2274570">
                        <a:lnSpc>
                          <a:spcPct val="115000"/>
                        </a:lnSpc>
                        <a:spcBef>
                          <a:spcPts val="0"/>
                        </a:spcBef>
                        <a:spcAft>
                          <a:spcPts val="0"/>
                        </a:spcAft>
                      </a:pPr>
                      <a:r>
                        <a:rPr lang="en-US" sz="1200" b="1" dirty="0">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Presentation</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tc>
                  <a:txBody>
                    <a:bodyPr/>
                    <a:lstStyle/>
                    <a:p>
                      <a:pPr marL="0" marR="0">
                        <a:lnSpc>
                          <a:spcPct val="115000"/>
                        </a:lnSpc>
                        <a:spcBef>
                          <a:spcPts val="0"/>
                        </a:spcBef>
                        <a:spcAft>
                          <a:spcPts val="0"/>
                        </a:spcAft>
                      </a:pPr>
                      <a:r>
                        <a:rPr lang="en-US" sz="1200" b="1">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Speaker</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extLst>
                  <a:ext uri="{0D108BD9-81ED-4DB2-BD59-A6C34878D82A}">
                    <a16:rowId xmlns:a16="http://schemas.microsoft.com/office/drawing/2014/main" val="271360870"/>
                  </a:ext>
                </a:extLst>
              </a:tr>
              <a:tr h="331533">
                <a:tc>
                  <a:txBody>
                    <a:bodyPr/>
                    <a:lstStyle/>
                    <a:p>
                      <a:pPr marL="0" marR="102870">
                        <a:lnSpc>
                          <a:spcPct val="115000"/>
                        </a:lnSpc>
                        <a:spcBef>
                          <a:spcPts val="0"/>
                        </a:spcBef>
                        <a:spcAft>
                          <a:spcPts val="0"/>
                        </a:spcAft>
                        <a:tabLst>
                          <a:tab pos="560070" algn="ctr"/>
                        </a:tabLst>
                      </a:pPr>
                      <a:r>
                        <a:rPr lang="en-US" sz="1200" b="1">
                          <a:effectLst/>
                          <a:latin typeface="Segoe UI" panose="020B0502040204020203" pitchFamily="34" charset="0"/>
                          <a:ea typeface="Times New Roman" panose="02020603050405020304" pitchFamily="18" charset="0"/>
                          <a:cs typeface="Times New Roman" panose="02020603050405020304" pitchFamily="18" charset="0"/>
                        </a:rPr>
                        <a:t>8:00</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p>
                      <a:pPr marL="0" marR="102870">
                        <a:lnSpc>
                          <a:spcPct val="115000"/>
                        </a:lnSpc>
                        <a:spcBef>
                          <a:spcPts val="0"/>
                        </a:spcBef>
                        <a:spcAft>
                          <a:spcPts val="0"/>
                        </a:spcAft>
                      </a:pPr>
                      <a:r>
                        <a:rPr lang="en-US" sz="1200" b="1">
                          <a:effectLst/>
                          <a:latin typeface="Segoe UI" panose="020B0502040204020203" pitchFamily="34" charset="0"/>
                          <a:ea typeface="Times New Roman" panose="02020603050405020304" pitchFamily="18" charset="0"/>
                          <a:cs typeface="Times New Roman" panose="02020603050405020304" pitchFamily="18" charset="0"/>
                        </a:rPr>
                        <a:t>Convene Meeting</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extLst>
                  <a:ext uri="{0D108BD9-81ED-4DB2-BD59-A6C34878D82A}">
                    <a16:rowId xmlns:a16="http://schemas.microsoft.com/office/drawing/2014/main" val="2598155790"/>
                  </a:ext>
                </a:extLst>
              </a:tr>
              <a:tr h="331533">
                <a:tc>
                  <a:txBody>
                    <a:bodyPr/>
                    <a:lstStyle/>
                    <a:p>
                      <a:pPr marL="0" marR="102870">
                        <a:lnSpc>
                          <a:spcPct val="115000"/>
                        </a:lnSpc>
                        <a:spcBef>
                          <a:spcPts val="0"/>
                        </a:spcBef>
                        <a:spcAft>
                          <a:spcPts val="0"/>
                        </a:spcAft>
                        <a:tabLst>
                          <a:tab pos="560070" algn="ctr"/>
                        </a:tabLst>
                      </a:pPr>
                      <a:r>
                        <a:rPr lang="en-US" sz="1200">
                          <a:effectLst/>
                          <a:latin typeface="Segoe UI" panose="020B0502040204020203" pitchFamily="34" charset="0"/>
                          <a:ea typeface="Times New Roman" panose="02020603050405020304" pitchFamily="18" charset="0"/>
                          <a:cs typeface="Times New Roman" panose="02020603050405020304" pitchFamily="18" charset="0"/>
                        </a:rPr>
                        <a:t>8:00</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419735"/>
                  </a:ext>
                </a:extLst>
              </a:tr>
              <a:tr h="404771">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224274004"/>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760212"/>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10:00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Break</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766597345"/>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2881883"/>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727699409"/>
                  </a:ext>
                </a:extLst>
              </a:tr>
              <a:tr h="331533">
                <a:tc>
                  <a:txBody>
                    <a:bodyPr/>
                    <a:lstStyle/>
                    <a:p>
                      <a:pPr marL="0" marR="102870" algn="l" defTabSz="914400" rtl="0" eaLnBrk="1" latinLnBrk="0" hangingPunct="1">
                        <a:lnSpc>
                          <a:spcPct val="115000"/>
                        </a:lnSpc>
                        <a:spcBef>
                          <a:spcPts val="0"/>
                        </a:spcBef>
                        <a:spcAft>
                          <a:spcPts val="0"/>
                        </a:spcAft>
                        <a:tabLst>
                          <a:tab pos="560070" algn="ctr"/>
                        </a:tabLs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gn="l" defTabSz="914400" rtl="0" eaLnBrk="1" latinLnBrk="0" hangingPunct="1">
                        <a:lnSpc>
                          <a:spcPct val="115000"/>
                        </a:lnSpc>
                        <a:spcBef>
                          <a:spcPts val="0"/>
                        </a:spcBef>
                        <a:spcAft>
                          <a:spcPts val="0"/>
                        </a:spcAf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gn="l" defTabSz="914400" rtl="0" eaLnBrk="1" latinLnBrk="0" hangingPunct="1">
                        <a:lnSpc>
                          <a:spcPct val="115000"/>
                        </a:lnSpc>
                        <a:spcBef>
                          <a:spcPts val="0"/>
                        </a:spcBef>
                        <a:spcAft>
                          <a:spcPts val="0"/>
                        </a:spcAf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9373010"/>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12:00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Lunch</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409255333"/>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38939695"/>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90304744"/>
                  </a:ext>
                </a:extLst>
              </a:tr>
              <a:tr h="331533">
                <a:tc>
                  <a:txBody>
                    <a:bodyPr/>
                    <a:lstStyle/>
                    <a:p>
                      <a:pPr marL="0" marR="102870">
                        <a:lnSpc>
                          <a:spcPct val="115000"/>
                        </a:lnSpc>
                        <a:spcBef>
                          <a:spcPts val="0"/>
                        </a:spcBef>
                        <a:spcAft>
                          <a:spcPts val="0"/>
                        </a:spcAft>
                        <a:tabLst>
                          <a:tab pos="560070" algn="ctr"/>
                        </a:tabLst>
                      </a:pPr>
                      <a:r>
                        <a:rPr lang="en-US" sz="1200" b="1" dirty="0" smtClean="0">
                          <a:effectLst/>
                          <a:latin typeface="Segoe UI" panose="020B0502040204020203" pitchFamily="34" charset="0"/>
                          <a:ea typeface="Times New Roman" panose="02020603050405020304" pitchFamily="18" charset="0"/>
                          <a:cs typeface="Times New Roman" panose="02020603050405020304" pitchFamily="18" charset="0"/>
                        </a:rPr>
                        <a:t>3:00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Break</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9979672"/>
                  </a:ext>
                </a:extLst>
              </a:tr>
              <a:tr h="379781">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43200741"/>
                  </a:ext>
                </a:extLst>
              </a:tr>
              <a:tr h="331533">
                <a:tc>
                  <a:txBody>
                    <a:bodyPr/>
                    <a:lstStyle/>
                    <a:p>
                      <a:pPr marL="0" marR="102870">
                        <a:lnSpc>
                          <a:spcPct val="115000"/>
                        </a:lnSpc>
                        <a:spcBef>
                          <a:spcPts val="0"/>
                        </a:spcBef>
                        <a:spcAft>
                          <a:spcPts val="0"/>
                        </a:spcAft>
                        <a:tabLst>
                          <a:tab pos="560070" algn="ctr"/>
                        </a:tabLst>
                      </a:pPr>
                      <a:r>
                        <a:rPr lang="en-US" sz="1200" b="1" dirty="0" smtClean="0">
                          <a:effectLst/>
                          <a:latin typeface="Segoe UI" panose="020B0502040204020203" pitchFamily="34" charset="0"/>
                          <a:ea typeface="Times New Roman" panose="02020603050405020304" pitchFamily="18" charset="0"/>
                          <a:cs typeface="Times New Roman" panose="02020603050405020304" pitchFamily="18" charset="0"/>
                        </a:rPr>
                        <a:t>5:00</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b="1" dirty="0" smtClean="0">
                          <a:effectLst/>
                          <a:latin typeface="Segoe UI" panose="020B0502040204020203" pitchFamily="34" charset="0"/>
                          <a:ea typeface="Times New Roman" panose="02020603050405020304" pitchFamily="18" charset="0"/>
                          <a:cs typeface="Times New Roman" panose="02020603050405020304" pitchFamily="18" charset="0"/>
                        </a:rPr>
                        <a:t>Adjourn</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32754446"/>
                  </a:ext>
                </a:extLst>
              </a:tr>
            </a:tbl>
          </a:graphicData>
        </a:graphic>
      </p:graphicFrame>
      <p:sp>
        <p:nvSpPr>
          <p:cNvPr id="13"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993239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ad Chart layou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sp>
        <p:nvSpPr>
          <p:cNvPr id="10"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graphicFrame>
        <p:nvGraphicFramePr>
          <p:cNvPr id="2" name="Table 1"/>
          <p:cNvGraphicFramePr>
            <a:graphicFrameLocks noGrp="1"/>
          </p:cNvGraphicFramePr>
          <p:nvPr userDrawn="1">
            <p:extLst/>
          </p:nvPr>
        </p:nvGraphicFramePr>
        <p:xfrm>
          <a:off x="165538" y="1532083"/>
          <a:ext cx="11274358" cy="4846320"/>
        </p:xfrm>
        <a:graphic>
          <a:graphicData uri="http://schemas.openxmlformats.org/drawingml/2006/table">
            <a:tbl>
              <a:tblPr bandRow="1">
                <a:tableStyleId>{BDBED569-4797-4DF1-A0F4-6AAB3CD982D8}</a:tableStyleId>
              </a:tblPr>
              <a:tblGrid>
                <a:gridCol w="5511907">
                  <a:extLst>
                    <a:ext uri="{9D8B030D-6E8A-4147-A177-3AD203B41FA5}">
                      <a16:colId xmlns:a16="http://schemas.microsoft.com/office/drawing/2014/main" val="3455249154"/>
                    </a:ext>
                  </a:extLst>
                </a:gridCol>
                <a:gridCol w="5762451">
                  <a:extLst>
                    <a:ext uri="{9D8B030D-6E8A-4147-A177-3AD203B41FA5}">
                      <a16:colId xmlns:a16="http://schemas.microsoft.com/office/drawing/2014/main" val="3729642697"/>
                    </a:ext>
                  </a:extLst>
                </a:gridCol>
              </a:tblGrid>
              <a:tr h="365760">
                <a:tc>
                  <a:txBody>
                    <a:bodyPr/>
                    <a:lstStyle/>
                    <a:p>
                      <a:r>
                        <a:rPr lang="en-US" b="1" dirty="0" smtClean="0">
                          <a:latin typeface="Segoe UI" panose="020B0502040204020203" pitchFamily="34" charset="0"/>
                          <a:cs typeface="Segoe UI" panose="020B0502040204020203" pitchFamily="34" charset="0"/>
                        </a:rPr>
                        <a:t>PROJECT INFORMATION</a:t>
                      </a:r>
                      <a:endParaRPr lang="en-US" b="1" dirty="0">
                        <a:latin typeface="Segoe UI" panose="020B0502040204020203" pitchFamily="34" charset="0"/>
                        <a:cs typeface="Segoe UI"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tc>
                  <a:txBody>
                    <a:bodyPr/>
                    <a:lstStyle/>
                    <a:p>
                      <a:r>
                        <a:rPr lang="en-US" b="1" dirty="0" smtClean="0">
                          <a:latin typeface="Segoe UI" panose="020B0502040204020203" pitchFamily="34" charset="0"/>
                          <a:cs typeface="Segoe UI" panose="020B0502040204020203" pitchFamily="34" charset="0"/>
                        </a:rPr>
                        <a:t>OBJECTIVE</a:t>
                      </a:r>
                      <a:endParaRPr lang="en-US" b="1"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extLst>
                  <a:ext uri="{0D108BD9-81ED-4DB2-BD59-A6C34878D82A}">
                    <a16:rowId xmlns:a16="http://schemas.microsoft.com/office/drawing/2014/main" val="3992270513"/>
                  </a:ext>
                </a:extLst>
              </a:tr>
              <a:tr h="2286000">
                <a:tc>
                  <a:txBody>
                    <a:bodyPr/>
                    <a:lstStyle/>
                    <a:p>
                      <a:r>
                        <a:rPr lang="en-US" sz="1800" u="sng" dirty="0" smtClean="0">
                          <a:latin typeface="Segoe UI" panose="020B0502040204020203" pitchFamily="34" charset="0"/>
                          <a:cs typeface="Segoe UI" panose="020B0502040204020203" pitchFamily="34" charset="0"/>
                        </a:rPr>
                        <a:t>Prime/Lead</a:t>
                      </a:r>
                      <a:r>
                        <a:rPr lang="en-US" sz="1800" dirty="0" smtClean="0">
                          <a:latin typeface="Segoe UI" panose="020B0502040204020203" pitchFamily="34" charset="0"/>
                          <a:cs typeface="Segoe UI" panose="020B0502040204020203" pitchFamily="34" charset="0"/>
                        </a:rPr>
                        <a:t>:</a:t>
                      </a:r>
                    </a:p>
                    <a:p>
                      <a:endParaRPr lang="en-US" sz="1800" dirty="0" smtClean="0">
                        <a:latin typeface="Segoe UI" panose="020B0502040204020203" pitchFamily="34" charset="0"/>
                        <a:cs typeface="Segoe UI" panose="020B0502040204020203" pitchFamily="34" charset="0"/>
                      </a:endParaRPr>
                    </a:p>
                    <a:p>
                      <a:r>
                        <a:rPr lang="en-US" sz="1800" u="sng" dirty="0" smtClean="0">
                          <a:latin typeface="Segoe UI" panose="020B0502040204020203" pitchFamily="34" charset="0"/>
                          <a:cs typeface="Segoe UI" panose="020B0502040204020203" pitchFamily="34" charset="0"/>
                        </a:rPr>
                        <a:t>Team Members</a:t>
                      </a:r>
                      <a:r>
                        <a:rPr lang="en-US" sz="1800" dirty="0" smtClean="0">
                          <a:latin typeface="Segoe UI" panose="020B0502040204020203" pitchFamily="34" charset="0"/>
                          <a:cs typeface="Segoe UI" panose="020B0502040204020203" pitchFamily="34" charset="0"/>
                        </a:rPr>
                        <a:t>:  </a:t>
                      </a:r>
                    </a:p>
                    <a:p>
                      <a:endParaRPr lang="en-US" sz="1800" dirty="0" smtClean="0">
                        <a:latin typeface="Segoe UI" panose="020B0502040204020203" pitchFamily="34" charset="0"/>
                        <a:cs typeface="Segoe UI" panose="020B0502040204020203" pitchFamily="34" charset="0"/>
                      </a:endParaRPr>
                    </a:p>
                    <a:p>
                      <a:r>
                        <a:rPr lang="en-US" sz="1800" u="sng" dirty="0" smtClean="0">
                          <a:latin typeface="Segoe UI" panose="020B0502040204020203" pitchFamily="34" charset="0"/>
                          <a:cs typeface="Segoe UI" panose="020B0502040204020203" pitchFamily="34" charset="0"/>
                        </a:rPr>
                        <a:t>Duration</a:t>
                      </a:r>
                      <a:r>
                        <a:rPr lang="en-US" sz="1800" dirty="0" smtClean="0">
                          <a:latin typeface="Segoe UI" panose="020B0502040204020203" pitchFamily="34" charset="0"/>
                          <a:cs typeface="Segoe UI" panose="020B0502040204020203" pitchFamily="34" charset="0"/>
                        </a:rPr>
                        <a:t>:  </a:t>
                      </a:r>
                      <a:endParaRPr lang="en-US" sz="1800"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Segoe UI" panose="020B0502040204020203" pitchFamily="34" charset="0"/>
                          <a:cs typeface="Segoe UI" panose="020B0502040204020203" pitchFamily="34" charset="0"/>
                        </a:rPr>
                        <a:t>Enter</a:t>
                      </a:r>
                      <a:r>
                        <a:rPr lang="en-US" baseline="0" dirty="0" smtClean="0">
                          <a:latin typeface="Segoe UI" panose="020B0502040204020203" pitchFamily="34" charset="0"/>
                          <a:cs typeface="Segoe UI" panose="020B0502040204020203" pitchFamily="34" charset="0"/>
                        </a:rPr>
                        <a:t> objective here.</a:t>
                      </a: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9032222"/>
                  </a:ext>
                </a:extLst>
              </a:tr>
              <a:tr h="365760">
                <a:tc>
                  <a:txBody>
                    <a:bodyPr/>
                    <a:lstStyle/>
                    <a:p>
                      <a:r>
                        <a:rPr lang="en-US" b="1" dirty="0" smtClean="0">
                          <a:latin typeface="Segoe UI" panose="020B0502040204020203" pitchFamily="34" charset="0"/>
                          <a:cs typeface="Segoe UI" panose="020B0502040204020203" pitchFamily="34" charset="0"/>
                        </a:rPr>
                        <a:t>DELIVERABLES/BENEFITS/ROI</a:t>
                      </a:r>
                      <a:endParaRPr lang="en-US" b="1"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tc>
                  <a:txBody>
                    <a:bodyPr/>
                    <a:lstStyle/>
                    <a:p>
                      <a:r>
                        <a:rPr lang="en-US" b="1" dirty="0" smtClean="0">
                          <a:latin typeface="Segoe UI" panose="020B0502040204020203" pitchFamily="34" charset="0"/>
                          <a:cs typeface="Segoe UI" panose="020B0502040204020203" pitchFamily="34" charset="0"/>
                        </a:rPr>
                        <a:t>FINANCIAL</a:t>
                      </a:r>
                      <a:endParaRPr lang="en-US" b="1"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B5C1"/>
                    </a:solidFill>
                  </a:tcPr>
                </a:tc>
                <a:extLst>
                  <a:ext uri="{0D108BD9-81ED-4DB2-BD59-A6C34878D82A}">
                    <a16:rowId xmlns:a16="http://schemas.microsoft.com/office/drawing/2014/main" val="2005705520"/>
                  </a:ext>
                </a:extLst>
              </a:tr>
              <a:tr h="1828800">
                <a:tc>
                  <a:txBody>
                    <a:bodyPr/>
                    <a:lstStyle/>
                    <a:p>
                      <a:pPr marL="285750" indent="-285750">
                        <a:buFont typeface="Arial" panose="020B0604020202020204" pitchFamily="34" charset="0"/>
                        <a:buChar char="•"/>
                      </a:pPr>
                      <a:r>
                        <a:rPr lang="en-US" dirty="0" smtClean="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r>
                        <a:rPr lang="en-US" dirty="0" smtClean="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endParaRPr lang="en-US" dirty="0" smtClean="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Segoe UI" panose="020B0502040204020203" pitchFamily="34" charset="0"/>
                          <a:cs typeface="Segoe UI" panose="020B0502040204020203" pitchFamily="34" charset="0"/>
                        </a:rPr>
                        <a:t>Program Funds:  $</a:t>
                      </a:r>
                    </a:p>
                    <a:p>
                      <a:r>
                        <a:rPr lang="en-US" dirty="0" smtClean="0">
                          <a:latin typeface="Segoe UI" panose="020B0502040204020203" pitchFamily="34" charset="0"/>
                          <a:cs typeface="Segoe UI" panose="020B0502040204020203" pitchFamily="34" charset="0"/>
                        </a:rPr>
                        <a:t>Cost</a:t>
                      </a:r>
                      <a:r>
                        <a:rPr lang="en-US" baseline="0" dirty="0" smtClean="0">
                          <a:latin typeface="Segoe UI" panose="020B0502040204020203" pitchFamily="34" charset="0"/>
                          <a:cs typeface="Segoe UI" panose="020B0502040204020203" pitchFamily="34" charset="0"/>
                        </a:rPr>
                        <a:t> Share:         $</a:t>
                      </a: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075137"/>
                  </a:ext>
                </a:extLst>
              </a:tr>
            </a:tbl>
          </a:graphicData>
        </a:graphic>
      </p:graphicFrame>
      <p:sp>
        <p:nvSpPr>
          <p:cNvPr id="11" name="TextBox 10"/>
          <p:cNvSpPr txBox="1"/>
          <p:nvPr userDrawn="1"/>
        </p:nvSpPr>
        <p:spPr>
          <a:xfrm>
            <a:off x="69850" y="1088325"/>
            <a:ext cx="5459401" cy="369332"/>
          </a:xfrm>
          <a:prstGeom prst="rect">
            <a:avLst/>
          </a:prstGeom>
          <a:noFill/>
        </p:spPr>
        <p:txBody>
          <a:bodyPr wrap="square" rtlCol="0">
            <a:spAutoFit/>
          </a:bodyPr>
          <a:lstStyle/>
          <a:p>
            <a:r>
              <a:rPr lang="en-US" dirty="0" smtClean="0">
                <a:latin typeface="Segoe UI" panose="020B0502040204020203" pitchFamily="34" charset="0"/>
                <a:cs typeface="Segoe UI" panose="020B0502040204020203" pitchFamily="34" charset="0"/>
              </a:rPr>
              <a:t>Subtitle</a:t>
            </a:r>
            <a:endParaRPr lang="en-US" dirty="0">
              <a:latin typeface="Segoe UI" panose="020B0502040204020203" pitchFamily="34" charset="0"/>
              <a:cs typeface="Segoe UI" panose="020B0502040204020203" pitchFamily="34" charset="0"/>
            </a:endParaRPr>
          </a:p>
        </p:txBody>
      </p:sp>
      <p:sp>
        <p:nvSpPr>
          <p:cNvPr id="12" name="TextBox 11"/>
          <p:cNvSpPr txBox="1"/>
          <p:nvPr userDrawn="1"/>
        </p:nvSpPr>
        <p:spPr>
          <a:xfrm>
            <a:off x="10135485" y="1046285"/>
            <a:ext cx="1282776" cy="369332"/>
          </a:xfrm>
          <a:prstGeom prst="rect">
            <a:avLst/>
          </a:prstGeom>
          <a:noFill/>
        </p:spPr>
        <p:txBody>
          <a:bodyPr wrap="square" rtlCol="0">
            <a:spAutoFit/>
          </a:bodyPr>
          <a:lstStyle/>
          <a:p>
            <a:pPr algn="r"/>
            <a:r>
              <a:rPr lang="en-US" dirty="0" smtClean="0">
                <a:latin typeface="Segoe UI" panose="020B0502040204020203" pitchFamily="34" charset="0"/>
                <a:cs typeface="Segoe UI" panose="020B0502040204020203" pitchFamily="34" charset="0"/>
              </a:rPr>
              <a:t>0/00</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7463368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766219"/>
            <a:ext cx="10515600" cy="1325563"/>
          </a:xfrm>
          <a:prstGeom prst="rect">
            <a:avLst/>
          </a:prstGeom>
        </p:spPr>
        <p:txBody>
          <a:bodyPr/>
          <a:lstStyle>
            <a:lvl1pPr algn="ctr">
              <a:defRPr>
                <a:latin typeface="Segoe UI" panose="020B0502040204020203" pitchFamily="34" charset="0"/>
                <a:cs typeface="Segoe UI" panose="020B0502040204020203" pitchFamily="34" charset="0"/>
              </a:defRPr>
            </a:lvl1pPr>
          </a:lstStyle>
          <a:p>
            <a:r>
              <a:rPr lang="en-US" dirty="0" smtClean="0"/>
              <a:t>Questions?</a:t>
            </a:r>
            <a:endParaRPr lang="en-US" dirty="0"/>
          </a:p>
        </p:txBody>
      </p:sp>
      <p:sp>
        <p:nvSpPr>
          <p:cNvPr id="4" name="Slide Number Placeholder 3"/>
          <p:cNvSpPr>
            <a:spLocks noGrp="1"/>
          </p:cNvSpPr>
          <p:nvPr>
            <p:ph type="sldNum" sz="quarter" idx="11"/>
          </p:nvPr>
        </p:nvSpPr>
        <p:spPr/>
        <p:txBody>
          <a:bodyPr/>
          <a:lstStyle>
            <a:lvl1pPr>
              <a:defRPr>
                <a:solidFill>
                  <a:schemeClr val="bg2">
                    <a:lumMod val="50000"/>
                  </a:schemeClr>
                </a:solidFill>
              </a:defRPr>
            </a:lvl1pPr>
          </a:lstStyle>
          <a:p>
            <a:fld id="{A916C171-007E-46CF-80D5-F89E015BD616}" type="slidenum">
              <a:rPr lang="en-US" smtClean="0"/>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4517" y="5724179"/>
            <a:ext cx="1307366" cy="954360"/>
          </a:xfrm>
          <a:prstGeom prst="rect">
            <a:avLst/>
          </a:prstGeom>
        </p:spPr>
      </p:pic>
    </p:spTree>
    <p:extLst>
      <p:ext uri="{BB962C8B-B14F-4D97-AF65-F5344CB8AC3E}">
        <p14:creationId xmlns:p14="http://schemas.microsoft.com/office/powerpoint/2010/main" val="308150000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33675" y="2599135"/>
            <a:ext cx="9144000" cy="2387600"/>
          </a:xfrm>
          <a:prstGeom prst="rect">
            <a:avLst/>
          </a:prstGeom>
        </p:spPr>
        <p:txBody>
          <a:bodyPr anchor="b"/>
          <a:lstStyle>
            <a:lvl1pPr algn="r">
              <a:defRPr sz="4800">
                <a:latin typeface="Segoe UI" panose="020B0502040204020203" pitchFamily="34" charset="0"/>
                <a:cs typeface="Segoe UI" panose="020B0502040204020203" pitchFamily="34" charset="0"/>
              </a:defRPr>
            </a:lvl1pPr>
          </a:lstStyle>
          <a:p>
            <a:r>
              <a:rPr lang="en-US"/>
              <a:t>Click to edit Master title style</a:t>
            </a:r>
          </a:p>
        </p:txBody>
      </p:sp>
      <p:sp>
        <p:nvSpPr>
          <p:cNvPr id="3" name="Subtitle 2"/>
          <p:cNvSpPr>
            <a:spLocks noGrp="1"/>
          </p:cNvSpPr>
          <p:nvPr>
            <p:ph type="subTitle" idx="1"/>
          </p:nvPr>
        </p:nvSpPr>
        <p:spPr>
          <a:xfrm>
            <a:off x="2733675" y="4986735"/>
            <a:ext cx="9144000" cy="604440"/>
          </a:xfrm>
        </p:spPr>
        <p:txBody>
          <a:bodyPr/>
          <a:lstStyle>
            <a:lvl1pPr marL="0" indent="0" algn="r">
              <a:buNone/>
              <a:defRPr sz="2400">
                <a:solidFill>
                  <a:srgbClr val="04557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6701" y="-240918"/>
            <a:ext cx="12355313" cy="1976850"/>
          </a:xfrm>
          <a:prstGeom prst="rect">
            <a:avLst/>
          </a:prstGeom>
        </p:spPr>
      </p:pic>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6701" y="-240918"/>
            <a:ext cx="12355313" cy="1976850"/>
          </a:xfrm>
          <a:prstGeom prst="rect">
            <a:avLst/>
          </a:prstGeom>
        </p:spPr>
      </p:pic>
      <p:sp>
        <p:nvSpPr>
          <p:cNvPr id="5" name="Slide Number Placeholder 4"/>
          <p:cNvSpPr>
            <a:spLocks noGrp="1"/>
          </p:cNvSpPr>
          <p:nvPr>
            <p:ph type="sldNum" sz="quarter" idx="11"/>
          </p:nvPr>
        </p:nvSpPr>
        <p:spPr/>
        <p:txBody>
          <a:bodyPr/>
          <a:lstStyle>
            <a:lvl1pPr>
              <a:defRPr>
                <a:solidFill>
                  <a:schemeClr val="bg2">
                    <a:lumMod val="50000"/>
                  </a:schemeClr>
                </a:solidFill>
              </a:defRPr>
            </a:lvl1pPr>
          </a:lstStyle>
          <a:p>
            <a:fld id="{EB3C716B-84C8-4DD1-A5B7-2C4343A28E7F}" type="slidenum">
              <a:rPr lang="en-US" smtClean="0"/>
              <a:t>‹#›</a:t>
            </a:fld>
            <a:endParaRPr lang="en-US"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5010" y="5591175"/>
            <a:ext cx="1307366" cy="954360"/>
          </a:xfrm>
          <a:prstGeom prst="rect">
            <a:avLst/>
          </a:prstGeom>
        </p:spPr>
      </p:pic>
    </p:spTree>
    <p:extLst>
      <p:ext uri="{BB962C8B-B14F-4D97-AF65-F5344CB8AC3E}">
        <p14:creationId xmlns:p14="http://schemas.microsoft.com/office/powerpoint/2010/main" val="3375973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23136" y="-105708"/>
            <a:ext cx="12598400" cy="1381961"/>
          </a:xfrm>
          <a:prstGeom prst="rect">
            <a:avLst/>
          </a:prstGeom>
        </p:spPr>
      </p:pic>
      <p:sp>
        <p:nvSpPr>
          <p:cNvPr id="3" name="Content Placeholder 2"/>
          <p:cNvSpPr>
            <a:spLocks noGrp="1"/>
          </p:cNvSpPr>
          <p:nvPr>
            <p:ph idx="1"/>
          </p:nvPr>
        </p:nvSpPr>
        <p:spPr>
          <a:xfrm>
            <a:off x="69850" y="1130178"/>
            <a:ext cx="11550650"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23136" y="-105708"/>
            <a:ext cx="12598400" cy="1381961"/>
          </a:xfrm>
          <a:prstGeom prst="rect">
            <a:avLst/>
          </a:prstGeom>
        </p:spPr>
      </p:pic>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a:t>Click to edit Master title style</a:t>
            </a:r>
          </a:p>
        </p:txBody>
      </p:sp>
      <p:pic>
        <p:nvPicPr>
          <p:cNvPr id="9" name="Picture 8"/>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10800000">
            <a:off x="-607927" y="6390289"/>
            <a:ext cx="13474840" cy="579484"/>
          </a:xfrm>
          <a:prstGeom prst="rect">
            <a:avLst/>
          </a:prstGeom>
        </p:spPr>
      </p:pic>
      <p:sp>
        <p:nvSpPr>
          <p:cNvPr id="10"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EB3C716B-84C8-4DD1-A5B7-2C4343A28E7F}" type="slidenum">
              <a:rPr lang="en-US" smtClean="0"/>
              <a:t>‹#›</a:t>
            </a:fld>
            <a:endParaRPr lang="en-US" dirty="0"/>
          </a:p>
        </p:txBody>
      </p:sp>
    </p:spTree>
    <p:extLst>
      <p:ext uri="{BB962C8B-B14F-4D97-AF65-F5344CB8AC3E}">
        <p14:creationId xmlns:p14="http://schemas.microsoft.com/office/powerpoint/2010/main" val="3735131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le and Split Content">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rot="10800000">
            <a:off x="-607927" y="6390289"/>
            <a:ext cx="13474840" cy="579484"/>
          </a:xfrm>
          <a:prstGeom prst="rect">
            <a:avLst/>
          </a:prstGeom>
        </p:spPr>
      </p:pic>
      <p:pic>
        <p:nvPicPr>
          <p:cNvPr id="5" name="Picture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23136" y="-105708"/>
            <a:ext cx="12598400" cy="1381961"/>
          </a:xfrm>
          <a:prstGeom prst="rect">
            <a:avLst/>
          </a:prstGeom>
        </p:spPr>
      </p:pic>
      <p:sp>
        <p:nvSpPr>
          <p:cNvPr id="3" name="Content Placeholder 2"/>
          <p:cNvSpPr>
            <a:spLocks noGrp="1"/>
          </p:cNvSpPr>
          <p:nvPr>
            <p:ph idx="1"/>
          </p:nvPr>
        </p:nvSpPr>
        <p:spPr>
          <a:xfrm>
            <a:off x="69850" y="1130178"/>
            <a:ext cx="5912206"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a:t>Click to edit Master title style</a:t>
            </a:r>
          </a:p>
        </p:txBody>
      </p:sp>
      <p:sp>
        <p:nvSpPr>
          <p:cNvPr id="4"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EB3C716B-84C8-4DD1-A5B7-2C4343A28E7F}" type="slidenum">
              <a:rPr lang="en-US" smtClean="0"/>
              <a:t>‹#›</a:t>
            </a:fld>
            <a:endParaRPr lang="en-US" dirty="0"/>
          </a:p>
        </p:txBody>
      </p:sp>
      <p:sp>
        <p:nvSpPr>
          <p:cNvPr id="9" name="Content Placeholder 2"/>
          <p:cNvSpPr>
            <a:spLocks noGrp="1"/>
          </p:cNvSpPr>
          <p:nvPr>
            <p:ph idx="12"/>
          </p:nvPr>
        </p:nvSpPr>
        <p:spPr>
          <a:xfrm>
            <a:off x="6133800" y="1130178"/>
            <a:ext cx="5801111"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5928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Agenda Layout">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rot="10800000">
            <a:off x="-607927" y="6390289"/>
            <a:ext cx="13474840" cy="579484"/>
          </a:xfrm>
          <a:prstGeom prst="rect">
            <a:avLst/>
          </a:prstGeom>
        </p:spPr>
      </p:pic>
      <p:pic>
        <p:nvPicPr>
          <p:cNvPr id="12" name="Picture 1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23136" y="-105708"/>
            <a:ext cx="12815136" cy="1381961"/>
          </a:xfrm>
          <a:prstGeom prst="rect">
            <a:avLst/>
          </a:prstGeom>
        </p:spPr>
      </p:pic>
      <p:sp>
        <p:nvSpPr>
          <p:cNvPr id="9"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EB3C716B-84C8-4DD1-A5B7-2C4343A28E7F}" type="slidenum">
              <a:rPr lang="en-US" smtClean="0"/>
              <a:t>‹#›</a:t>
            </a:fld>
            <a:endParaRPr lang="en-US" dirty="0"/>
          </a:p>
        </p:txBody>
      </p:sp>
      <p:graphicFrame>
        <p:nvGraphicFramePr>
          <p:cNvPr id="10" name="Table 9"/>
          <p:cNvGraphicFramePr>
            <a:graphicFrameLocks noGrp="1"/>
          </p:cNvGraphicFramePr>
          <p:nvPr>
            <p:extLst/>
          </p:nvPr>
        </p:nvGraphicFramePr>
        <p:xfrm>
          <a:off x="1835842" y="1227430"/>
          <a:ext cx="8181796" cy="5094481"/>
        </p:xfrm>
        <a:graphic>
          <a:graphicData uri="http://schemas.openxmlformats.org/drawingml/2006/table">
            <a:tbl>
              <a:tblPr firstRow="1" firstCol="1" bandRow="1"/>
              <a:tblGrid>
                <a:gridCol w="938894">
                  <a:extLst>
                    <a:ext uri="{9D8B030D-6E8A-4147-A177-3AD203B41FA5}">
                      <a16:colId xmlns:a16="http://schemas.microsoft.com/office/drawing/2014/main" val="2932954129"/>
                    </a:ext>
                  </a:extLst>
                </a:gridCol>
                <a:gridCol w="4667897">
                  <a:extLst>
                    <a:ext uri="{9D8B030D-6E8A-4147-A177-3AD203B41FA5}">
                      <a16:colId xmlns:a16="http://schemas.microsoft.com/office/drawing/2014/main" val="511602394"/>
                    </a:ext>
                  </a:extLst>
                </a:gridCol>
                <a:gridCol w="2575005">
                  <a:extLst>
                    <a:ext uri="{9D8B030D-6E8A-4147-A177-3AD203B41FA5}">
                      <a16:colId xmlns:a16="http://schemas.microsoft.com/office/drawing/2014/main" val="3374404517"/>
                    </a:ext>
                  </a:extLst>
                </a:gridCol>
              </a:tblGrid>
              <a:tr h="331533">
                <a:tc>
                  <a:txBody>
                    <a:bodyPr/>
                    <a:lstStyle/>
                    <a:p>
                      <a:pPr marL="0" marR="102870">
                        <a:lnSpc>
                          <a:spcPct val="115000"/>
                        </a:lnSpc>
                        <a:spcBef>
                          <a:spcPts val="0"/>
                        </a:spcBef>
                        <a:spcAft>
                          <a:spcPts val="0"/>
                        </a:spcAft>
                        <a:tabLst>
                          <a:tab pos="560070" algn="ctr"/>
                        </a:tabLst>
                      </a:pPr>
                      <a:r>
                        <a:rPr lang="en-US" sz="1200" b="1" dirty="0">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Time</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tc>
                  <a:txBody>
                    <a:bodyPr/>
                    <a:lstStyle/>
                    <a:p>
                      <a:pPr marL="0" marR="2274570">
                        <a:lnSpc>
                          <a:spcPct val="115000"/>
                        </a:lnSpc>
                        <a:spcBef>
                          <a:spcPts val="0"/>
                        </a:spcBef>
                        <a:spcAft>
                          <a:spcPts val="0"/>
                        </a:spcAft>
                      </a:pPr>
                      <a:r>
                        <a:rPr lang="en-US" sz="1200" b="1" dirty="0">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Presentation</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tc>
                  <a:txBody>
                    <a:bodyPr/>
                    <a:lstStyle/>
                    <a:p>
                      <a:pPr marL="0" marR="0">
                        <a:lnSpc>
                          <a:spcPct val="115000"/>
                        </a:lnSpc>
                        <a:spcBef>
                          <a:spcPts val="0"/>
                        </a:spcBef>
                        <a:spcAft>
                          <a:spcPts val="0"/>
                        </a:spcAft>
                      </a:pPr>
                      <a:r>
                        <a:rPr lang="en-US" sz="1200" b="1" dirty="0">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Speaker</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extLst>
                  <a:ext uri="{0D108BD9-81ED-4DB2-BD59-A6C34878D82A}">
                    <a16:rowId xmlns:a16="http://schemas.microsoft.com/office/drawing/2014/main" val="271360870"/>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8:00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Convene Meeting</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extLst>
                  <a:ext uri="{0D108BD9-81ED-4DB2-BD59-A6C34878D82A}">
                    <a16:rowId xmlns:a16="http://schemas.microsoft.com/office/drawing/2014/main" val="2598155790"/>
                  </a:ext>
                </a:extLst>
              </a:tr>
              <a:tr h="331533">
                <a:tc>
                  <a:txBody>
                    <a:bodyPr/>
                    <a:lstStyle/>
                    <a:p>
                      <a:pPr marL="0" marR="102870">
                        <a:lnSpc>
                          <a:spcPct val="115000"/>
                        </a:lnSpc>
                        <a:spcBef>
                          <a:spcPts val="0"/>
                        </a:spcBef>
                        <a:spcAft>
                          <a:spcPts val="0"/>
                        </a:spcAft>
                        <a:tabLst>
                          <a:tab pos="560070" algn="ctr"/>
                        </a:tabLs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8:00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419735"/>
                  </a:ext>
                </a:extLst>
              </a:tr>
              <a:tr h="404771">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224274004"/>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760212"/>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10:00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Break</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766597345"/>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2881883"/>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727699409"/>
                  </a:ext>
                </a:extLst>
              </a:tr>
              <a:tr h="331533">
                <a:tc>
                  <a:txBody>
                    <a:bodyPr/>
                    <a:lstStyle/>
                    <a:p>
                      <a:pPr marL="0" marR="102870" algn="l" defTabSz="914400" rtl="0" eaLnBrk="1" latinLnBrk="0" hangingPunct="1">
                        <a:lnSpc>
                          <a:spcPct val="115000"/>
                        </a:lnSpc>
                        <a:spcBef>
                          <a:spcPts val="0"/>
                        </a:spcBef>
                        <a:spcAft>
                          <a:spcPts val="0"/>
                        </a:spcAft>
                        <a:tabLst>
                          <a:tab pos="560070" algn="ctr"/>
                        </a:tabLs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gn="l" defTabSz="914400" rtl="0" eaLnBrk="1" latinLnBrk="0" hangingPunct="1">
                        <a:lnSpc>
                          <a:spcPct val="115000"/>
                        </a:lnSpc>
                        <a:spcBef>
                          <a:spcPts val="0"/>
                        </a:spcBef>
                        <a:spcAft>
                          <a:spcPts val="0"/>
                        </a:spcAf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gn="l" defTabSz="914400" rtl="0" eaLnBrk="1" latinLnBrk="0" hangingPunct="1">
                        <a:lnSpc>
                          <a:spcPct val="115000"/>
                        </a:lnSpc>
                        <a:spcBef>
                          <a:spcPts val="0"/>
                        </a:spcBef>
                        <a:spcAft>
                          <a:spcPts val="0"/>
                        </a:spcAf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9373010"/>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12:00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Lunch</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409255333"/>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38939695"/>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90304744"/>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3:00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Break</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9979672"/>
                  </a:ext>
                </a:extLst>
              </a:tr>
              <a:tr h="379781">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43200741"/>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5:00</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Adjourn</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32754446"/>
                  </a:ext>
                </a:extLst>
              </a:tr>
            </a:tbl>
          </a:graphicData>
        </a:graphic>
      </p:graphicFrame>
      <p:sp>
        <p:nvSpPr>
          <p:cNvPr id="13"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30517021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ad Chart layout">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23136" y="-105708"/>
            <a:ext cx="12598400" cy="1381961"/>
          </a:xfrm>
          <a:prstGeom prst="rect">
            <a:avLst/>
          </a:prstGeom>
        </p:spPr>
      </p:pic>
      <p:pic>
        <p:nvPicPr>
          <p:cNvPr id="7" name="Picture 6"/>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23136" y="-105708"/>
            <a:ext cx="12598400" cy="1381961"/>
          </a:xfrm>
          <a:prstGeom prst="rect">
            <a:avLst/>
          </a:prstGeom>
        </p:spPr>
      </p:pic>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a:t>Click to edit Master title style</a:t>
            </a:r>
          </a:p>
        </p:txBody>
      </p:sp>
      <p:pic>
        <p:nvPicPr>
          <p:cNvPr id="9" name="Picture 8"/>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10800000">
            <a:off x="-607927" y="6390289"/>
            <a:ext cx="13474840" cy="579484"/>
          </a:xfrm>
          <a:prstGeom prst="rect">
            <a:avLst/>
          </a:prstGeom>
        </p:spPr>
      </p:pic>
      <p:sp>
        <p:nvSpPr>
          <p:cNvPr id="10"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EB3C716B-84C8-4DD1-A5B7-2C4343A28E7F}" type="slidenum">
              <a:rPr lang="en-US" smtClean="0"/>
              <a:t>‹#›</a:t>
            </a:fld>
            <a:endParaRPr lang="en-US" dirty="0"/>
          </a:p>
        </p:txBody>
      </p:sp>
      <p:graphicFrame>
        <p:nvGraphicFramePr>
          <p:cNvPr id="2" name="Table 1"/>
          <p:cNvGraphicFramePr>
            <a:graphicFrameLocks noGrp="1"/>
          </p:cNvGraphicFramePr>
          <p:nvPr>
            <p:extLst/>
          </p:nvPr>
        </p:nvGraphicFramePr>
        <p:xfrm>
          <a:off x="165538" y="1532083"/>
          <a:ext cx="11274358" cy="4846320"/>
        </p:xfrm>
        <a:graphic>
          <a:graphicData uri="http://schemas.openxmlformats.org/drawingml/2006/table">
            <a:tbl>
              <a:tblPr bandRow="1">
                <a:tableStyleId>{BDBED569-4797-4DF1-A0F4-6AAB3CD982D8}</a:tableStyleId>
              </a:tblPr>
              <a:tblGrid>
                <a:gridCol w="5511907">
                  <a:extLst>
                    <a:ext uri="{9D8B030D-6E8A-4147-A177-3AD203B41FA5}">
                      <a16:colId xmlns:a16="http://schemas.microsoft.com/office/drawing/2014/main" val="3455249154"/>
                    </a:ext>
                  </a:extLst>
                </a:gridCol>
                <a:gridCol w="5762451">
                  <a:extLst>
                    <a:ext uri="{9D8B030D-6E8A-4147-A177-3AD203B41FA5}">
                      <a16:colId xmlns:a16="http://schemas.microsoft.com/office/drawing/2014/main" val="3729642697"/>
                    </a:ext>
                  </a:extLst>
                </a:gridCol>
              </a:tblGrid>
              <a:tr h="365760">
                <a:tc>
                  <a:txBody>
                    <a:bodyPr/>
                    <a:lstStyle/>
                    <a:p>
                      <a:r>
                        <a:rPr lang="en-US" b="1" dirty="0">
                          <a:latin typeface="Segoe UI" panose="020B0502040204020203" pitchFamily="34" charset="0"/>
                          <a:cs typeface="Segoe UI" panose="020B0502040204020203" pitchFamily="34" charset="0"/>
                        </a:rPr>
                        <a:t>PROJECT INFORMATION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tc>
                  <a:txBody>
                    <a:bodyPr/>
                    <a:lstStyle/>
                    <a:p>
                      <a:r>
                        <a:rPr lang="en-US" b="1" dirty="0">
                          <a:latin typeface="Segoe UI" panose="020B0502040204020203" pitchFamily="34" charset="0"/>
                          <a:cs typeface="Segoe UI" panose="020B0502040204020203" pitchFamily="34" charset="0"/>
                        </a:rPr>
                        <a:t>OBJECTIVE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extLst>
                  <a:ext uri="{0D108BD9-81ED-4DB2-BD59-A6C34878D82A}">
                    <a16:rowId xmlns:a16="http://schemas.microsoft.com/office/drawing/2014/main" val="3992270513"/>
                  </a:ext>
                </a:extLst>
              </a:tr>
              <a:tr h="2286000">
                <a:tc>
                  <a:txBody>
                    <a:bodyPr/>
                    <a:lstStyle/>
                    <a:p>
                      <a:r>
                        <a:rPr lang="en-US" sz="1800" u="sng" dirty="0">
                          <a:latin typeface="Segoe UI" panose="020B0502040204020203" pitchFamily="34" charset="0"/>
                          <a:cs typeface="Segoe UI" panose="020B0502040204020203" pitchFamily="34" charset="0"/>
                        </a:rPr>
                        <a:t>Prime/Lead</a:t>
                      </a:r>
                      <a:r>
                        <a:rPr lang="en-US" sz="1800" dirty="0">
                          <a:latin typeface="Segoe UI" panose="020B0502040204020203" pitchFamily="34" charset="0"/>
                          <a:cs typeface="Segoe UI" panose="020B0502040204020203" pitchFamily="34" charset="0"/>
                        </a:rPr>
                        <a:t>:</a:t>
                      </a:r>
                    </a:p>
                    <a:p>
                      <a:endParaRPr lang="en-US" sz="1800" dirty="0">
                        <a:latin typeface="Segoe UI" panose="020B0502040204020203" pitchFamily="34" charset="0"/>
                        <a:cs typeface="Segoe UI" panose="020B0502040204020203" pitchFamily="34" charset="0"/>
                      </a:endParaRPr>
                    </a:p>
                    <a:p>
                      <a:r>
                        <a:rPr lang="en-US" sz="1800" u="sng" dirty="0">
                          <a:latin typeface="Segoe UI" panose="020B0502040204020203" pitchFamily="34" charset="0"/>
                          <a:cs typeface="Segoe UI" panose="020B0502040204020203" pitchFamily="34" charset="0"/>
                        </a:rPr>
                        <a:t>Team Members</a:t>
                      </a:r>
                      <a:r>
                        <a:rPr lang="en-US" sz="1800" dirty="0">
                          <a:latin typeface="Segoe UI" panose="020B0502040204020203" pitchFamily="34" charset="0"/>
                          <a:cs typeface="Segoe UI" panose="020B0502040204020203" pitchFamily="34" charset="0"/>
                        </a:rPr>
                        <a:t>:  </a:t>
                      </a:r>
                    </a:p>
                    <a:p>
                      <a:endParaRPr lang="en-US" sz="1800" dirty="0">
                        <a:latin typeface="Segoe UI" panose="020B0502040204020203" pitchFamily="34" charset="0"/>
                        <a:cs typeface="Segoe UI" panose="020B0502040204020203" pitchFamily="34" charset="0"/>
                      </a:endParaRPr>
                    </a:p>
                    <a:p>
                      <a:r>
                        <a:rPr lang="en-US" sz="1800" u="sng" dirty="0">
                          <a:latin typeface="Segoe UI" panose="020B0502040204020203" pitchFamily="34" charset="0"/>
                          <a:cs typeface="Segoe UI" panose="020B0502040204020203" pitchFamily="34" charset="0"/>
                        </a:rPr>
                        <a:t>Duration</a:t>
                      </a:r>
                      <a:r>
                        <a:rPr lang="en-US" sz="1800" dirty="0">
                          <a:latin typeface="Segoe UI" panose="020B0502040204020203" pitchFamily="34" charset="0"/>
                          <a:cs typeface="Segoe UI" panose="020B0502040204020203"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Segoe UI" panose="020B0502040204020203" pitchFamily="34" charset="0"/>
                          <a:cs typeface="Segoe UI" panose="020B0502040204020203" pitchFamily="34" charset="0"/>
                        </a:rPr>
                        <a:t>Enter</a:t>
                      </a:r>
                      <a:r>
                        <a:rPr lang="en-US" baseline="0" dirty="0">
                          <a:latin typeface="Segoe UI" panose="020B0502040204020203" pitchFamily="34" charset="0"/>
                          <a:cs typeface="Segoe UI" panose="020B0502040204020203" pitchFamily="34" charset="0"/>
                        </a:rPr>
                        <a:t> objective here.</a:t>
                      </a: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9032222"/>
                  </a:ext>
                </a:extLst>
              </a:tr>
              <a:tr h="365760">
                <a:tc>
                  <a:txBody>
                    <a:bodyPr/>
                    <a:lstStyle/>
                    <a:p>
                      <a:r>
                        <a:rPr lang="en-US" b="1" dirty="0">
                          <a:latin typeface="Segoe UI" panose="020B0502040204020203" pitchFamily="34" charset="0"/>
                          <a:cs typeface="Segoe UI" panose="020B0502040204020203" pitchFamily="34" charset="0"/>
                        </a:rPr>
                        <a:t>DELIVERABLES/BENEFITS/ROI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tc>
                  <a:txBody>
                    <a:bodyPr/>
                    <a:lstStyle/>
                    <a:p>
                      <a:r>
                        <a:rPr lang="en-US" b="1" dirty="0">
                          <a:latin typeface="Segoe UI" panose="020B0502040204020203" pitchFamily="34" charset="0"/>
                          <a:cs typeface="Segoe UI" panose="020B0502040204020203" pitchFamily="34" charset="0"/>
                        </a:rPr>
                        <a:t>FINANCIAL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B5C1"/>
                    </a:solidFill>
                  </a:tcPr>
                </a:tc>
                <a:extLst>
                  <a:ext uri="{0D108BD9-81ED-4DB2-BD59-A6C34878D82A}">
                    <a16:rowId xmlns:a16="http://schemas.microsoft.com/office/drawing/2014/main" val="2005705520"/>
                  </a:ext>
                </a:extLst>
              </a:tr>
              <a:tr h="1828800">
                <a:tc>
                  <a:txBody>
                    <a:bodyPr/>
                    <a:lstStyle/>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Segoe UI" panose="020B0502040204020203" pitchFamily="34" charset="0"/>
                          <a:cs typeface="Segoe UI" panose="020B0502040204020203" pitchFamily="34" charset="0"/>
                        </a:rPr>
                        <a:t>Program Funds:  $</a:t>
                      </a:r>
                    </a:p>
                    <a:p>
                      <a:r>
                        <a:rPr lang="en-US" dirty="0">
                          <a:latin typeface="Segoe UI" panose="020B0502040204020203" pitchFamily="34" charset="0"/>
                          <a:cs typeface="Segoe UI" panose="020B0502040204020203" pitchFamily="34" charset="0"/>
                        </a:rPr>
                        <a:t>Cost</a:t>
                      </a:r>
                      <a:r>
                        <a:rPr lang="en-US" baseline="0" dirty="0">
                          <a:latin typeface="Segoe UI" panose="020B0502040204020203" pitchFamily="34" charset="0"/>
                          <a:cs typeface="Segoe UI" panose="020B0502040204020203" pitchFamily="34" charset="0"/>
                        </a:rPr>
                        <a:t> Share:         $</a:t>
                      </a: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075137"/>
                  </a:ext>
                </a:extLst>
              </a:tr>
            </a:tbl>
          </a:graphicData>
        </a:graphic>
      </p:graphicFrame>
      <p:sp>
        <p:nvSpPr>
          <p:cNvPr id="11" name="TextBox 10"/>
          <p:cNvSpPr txBox="1"/>
          <p:nvPr/>
        </p:nvSpPr>
        <p:spPr>
          <a:xfrm>
            <a:off x="69850" y="1088325"/>
            <a:ext cx="5459401" cy="369332"/>
          </a:xfrm>
          <a:prstGeom prst="rect">
            <a:avLst/>
          </a:prstGeom>
          <a:noFill/>
        </p:spPr>
        <p:txBody>
          <a:bodyPr wrap="square" rtlCol="0">
            <a:spAutoFit/>
          </a:bodyPr>
          <a:lstStyle/>
          <a:p>
            <a:r>
              <a:rPr lang="en-US" dirty="0">
                <a:latin typeface="Segoe UI" panose="020B0502040204020203" pitchFamily="34" charset="0"/>
                <a:cs typeface="Segoe UI" panose="020B0502040204020203" pitchFamily="34" charset="0"/>
              </a:rPr>
              <a:t>Subtitle</a:t>
            </a:r>
          </a:p>
        </p:txBody>
      </p:sp>
      <p:sp>
        <p:nvSpPr>
          <p:cNvPr id="12" name="TextBox 11"/>
          <p:cNvSpPr txBox="1"/>
          <p:nvPr/>
        </p:nvSpPr>
        <p:spPr>
          <a:xfrm>
            <a:off x="10135485" y="1046285"/>
            <a:ext cx="1282776" cy="369332"/>
          </a:xfrm>
          <a:prstGeom prst="rect">
            <a:avLst/>
          </a:prstGeom>
          <a:noFill/>
        </p:spPr>
        <p:txBody>
          <a:bodyPr wrap="square" rtlCol="0">
            <a:spAutoFit/>
          </a:bodyPr>
          <a:lstStyle/>
          <a:p>
            <a:pPr algn="r"/>
            <a:r>
              <a:rPr lang="en-US" dirty="0">
                <a:latin typeface="Segoe UI" panose="020B0502040204020203" pitchFamily="34" charset="0"/>
                <a:cs typeface="Segoe UI" panose="020B0502040204020203" pitchFamily="34" charset="0"/>
              </a:rPr>
              <a:t>0/00</a:t>
            </a:r>
          </a:p>
        </p:txBody>
      </p:sp>
    </p:spTree>
    <p:extLst>
      <p:ext uri="{BB962C8B-B14F-4D97-AF65-F5344CB8AC3E}">
        <p14:creationId xmlns:p14="http://schemas.microsoft.com/office/powerpoint/2010/main" val="4083140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stom Layout">
    <p:bg>
      <p:bgPr>
        <a:solidFill>
          <a:srgbClr val="EAF7FE"/>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766219"/>
            <a:ext cx="10515600" cy="1325563"/>
          </a:xfrm>
          <a:prstGeom prst="rect">
            <a:avLst/>
          </a:prstGeom>
        </p:spPr>
        <p:txBody>
          <a:bodyPr/>
          <a:lstStyle>
            <a:lvl1pPr algn="ctr">
              <a:defRPr>
                <a:latin typeface="Segoe UI" panose="020B0502040204020203" pitchFamily="34" charset="0"/>
                <a:cs typeface="Segoe UI" panose="020B0502040204020203" pitchFamily="34" charset="0"/>
              </a:defRPr>
            </a:lvl1pPr>
          </a:lstStyle>
          <a:p>
            <a:r>
              <a:rPr lang="en-US"/>
              <a:t>Questions?</a:t>
            </a:r>
          </a:p>
        </p:txBody>
      </p:sp>
      <p:sp>
        <p:nvSpPr>
          <p:cNvPr id="4" name="Slide Number Placeholder 3"/>
          <p:cNvSpPr>
            <a:spLocks noGrp="1"/>
          </p:cNvSpPr>
          <p:nvPr>
            <p:ph type="sldNum" sz="quarter" idx="11"/>
          </p:nvPr>
        </p:nvSpPr>
        <p:spPr/>
        <p:txBody>
          <a:bodyPr/>
          <a:lstStyle>
            <a:lvl1pPr>
              <a:defRPr>
                <a:solidFill>
                  <a:schemeClr val="bg2">
                    <a:lumMod val="50000"/>
                  </a:schemeClr>
                </a:solidFill>
              </a:defRPr>
            </a:lvl1pPr>
          </a:lstStyle>
          <a:p>
            <a:fld id="{EB3C716B-84C8-4DD1-A5B7-2C4343A28E7F}" type="slidenum">
              <a:rPr lang="en-US" smtClean="0"/>
              <a:t>‹#›</a:t>
            </a:fld>
            <a:endParaRPr lang="en-US" dirty="0"/>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5276" y="5649579"/>
            <a:ext cx="1143000" cy="1143000"/>
          </a:xfrm>
          <a:prstGeom prst="rect">
            <a:avLst/>
          </a:prstGeom>
        </p:spPr>
      </p:pic>
    </p:spTree>
    <p:extLst>
      <p:ext uri="{BB962C8B-B14F-4D97-AF65-F5344CB8AC3E}">
        <p14:creationId xmlns:p14="http://schemas.microsoft.com/office/powerpoint/2010/main" val="29000472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4A290-3259-4E22-B2AD-274EB97C07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719307-3423-438D-A4EE-670A45F1F6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4838A5-95A5-4F0A-AA4D-F596B435D8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9BAD37-2547-48F8-8FCC-91E44D4963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576CC3-5955-4AEA-9497-7BAFC92A83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F99851-439A-455A-AE1D-09E30145F803}"/>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465C4E9C-DB54-4540-A4ED-634075EAF99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8923514-441F-4570-871A-183D64520D38}"/>
              </a:ext>
            </a:extLst>
          </p:cNvPr>
          <p:cNvSpPr>
            <a:spLocks noGrp="1"/>
          </p:cNvSpPr>
          <p:nvPr>
            <p:ph type="sldNum" sz="quarter" idx="12"/>
          </p:nvPr>
        </p:nvSpPr>
        <p:spPr/>
        <p:txBody>
          <a:bodyPr/>
          <a:lstStyle/>
          <a:p>
            <a:fld id="{EB3C716B-84C8-4DD1-A5B7-2C4343A28E7F}" type="slidenum">
              <a:rPr lang="en-US" smtClean="0"/>
              <a:t>‹#›</a:t>
            </a:fld>
            <a:endParaRPr lang="en-US" dirty="0"/>
          </a:p>
        </p:txBody>
      </p:sp>
    </p:spTree>
    <p:extLst>
      <p:ext uri="{BB962C8B-B14F-4D97-AF65-F5344CB8AC3E}">
        <p14:creationId xmlns:p14="http://schemas.microsoft.com/office/powerpoint/2010/main" val="43296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3" name="Content Placeholder 2"/>
          <p:cNvSpPr>
            <a:spLocks noGrp="1"/>
          </p:cNvSpPr>
          <p:nvPr>
            <p:ph idx="1"/>
          </p:nvPr>
        </p:nvSpPr>
        <p:spPr>
          <a:xfrm>
            <a:off x="69850" y="1130178"/>
            <a:ext cx="11550650"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sp>
        <p:nvSpPr>
          <p:cNvPr id="10"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spTree>
    <p:extLst>
      <p:ext uri="{BB962C8B-B14F-4D97-AF65-F5344CB8AC3E}">
        <p14:creationId xmlns:p14="http://schemas.microsoft.com/office/powerpoint/2010/main" val="13981307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le and Split Content">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3" name="Content Placeholder 2"/>
          <p:cNvSpPr>
            <a:spLocks noGrp="1"/>
          </p:cNvSpPr>
          <p:nvPr>
            <p:ph idx="1"/>
          </p:nvPr>
        </p:nvSpPr>
        <p:spPr>
          <a:xfrm>
            <a:off x="69850" y="1130178"/>
            <a:ext cx="5912206"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4"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sp>
        <p:nvSpPr>
          <p:cNvPr id="9" name="Content Placeholder 2"/>
          <p:cNvSpPr>
            <a:spLocks noGrp="1"/>
          </p:cNvSpPr>
          <p:nvPr>
            <p:ph idx="12"/>
          </p:nvPr>
        </p:nvSpPr>
        <p:spPr>
          <a:xfrm>
            <a:off x="6133800" y="1130178"/>
            <a:ext cx="5801111"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038911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815136" cy="1381961"/>
          </a:xfrm>
          <a:prstGeom prst="rect">
            <a:avLst/>
          </a:prstGeom>
        </p:spPr>
      </p:pic>
      <p:sp>
        <p:nvSpPr>
          <p:cNvPr id="9"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graphicFrame>
        <p:nvGraphicFramePr>
          <p:cNvPr id="10" name="Table 9"/>
          <p:cNvGraphicFramePr>
            <a:graphicFrameLocks noGrp="1"/>
          </p:cNvGraphicFramePr>
          <p:nvPr userDrawn="1">
            <p:extLst>
              <p:ext uri="{D42A27DB-BD31-4B8C-83A1-F6EECF244321}">
                <p14:modId xmlns:p14="http://schemas.microsoft.com/office/powerpoint/2010/main" val="1048120217"/>
              </p:ext>
            </p:extLst>
          </p:nvPr>
        </p:nvGraphicFramePr>
        <p:xfrm>
          <a:off x="1835842" y="1227430"/>
          <a:ext cx="8181796" cy="5094481"/>
        </p:xfrm>
        <a:graphic>
          <a:graphicData uri="http://schemas.openxmlformats.org/drawingml/2006/table">
            <a:tbl>
              <a:tblPr firstRow="1" firstCol="1" bandRow="1"/>
              <a:tblGrid>
                <a:gridCol w="938894">
                  <a:extLst>
                    <a:ext uri="{9D8B030D-6E8A-4147-A177-3AD203B41FA5}">
                      <a16:colId xmlns:a16="http://schemas.microsoft.com/office/drawing/2014/main" val="2932954129"/>
                    </a:ext>
                  </a:extLst>
                </a:gridCol>
                <a:gridCol w="4667897">
                  <a:extLst>
                    <a:ext uri="{9D8B030D-6E8A-4147-A177-3AD203B41FA5}">
                      <a16:colId xmlns:a16="http://schemas.microsoft.com/office/drawing/2014/main" val="511602394"/>
                    </a:ext>
                  </a:extLst>
                </a:gridCol>
                <a:gridCol w="2575005">
                  <a:extLst>
                    <a:ext uri="{9D8B030D-6E8A-4147-A177-3AD203B41FA5}">
                      <a16:colId xmlns:a16="http://schemas.microsoft.com/office/drawing/2014/main" val="3374404517"/>
                    </a:ext>
                  </a:extLst>
                </a:gridCol>
              </a:tblGrid>
              <a:tr h="331533">
                <a:tc>
                  <a:txBody>
                    <a:bodyPr/>
                    <a:lstStyle/>
                    <a:p>
                      <a:pPr marL="0" marR="102870">
                        <a:lnSpc>
                          <a:spcPct val="115000"/>
                        </a:lnSpc>
                        <a:spcBef>
                          <a:spcPts val="0"/>
                        </a:spcBef>
                        <a:spcAft>
                          <a:spcPts val="0"/>
                        </a:spcAft>
                        <a:tabLst>
                          <a:tab pos="560070" algn="ctr"/>
                        </a:tabLst>
                      </a:pPr>
                      <a:r>
                        <a:rPr lang="en-US" sz="1200" b="1" dirty="0">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Time</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tc>
                  <a:txBody>
                    <a:bodyPr/>
                    <a:lstStyle/>
                    <a:p>
                      <a:pPr marL="0" marR="2274570">
                        <a:lnSpc>
                          <a:spcPct val="115000"/>
                        </a:lnSpc>
                        <a:spcBef>
                          <a:spcPts val="0"/>
                        </a:spcBef>
                        <a:spcAft>
                          <a:spcPts val="0"/>
                        </a:spcAft>
                      </a:pPr>
                      <a:r>
                        <a:rPr lang="en-US" sz="1200" b="1" dirty="0">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Presentation</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tc>
                  <a:txBody>
                    <a:bodyPr/>
                    <a:lstStyle/>
                    <a:p>
                      <a:pPr marL="0" marR="0">
                        <a:lnSpc>
                          <a:spcPct val="115000"/>
                        </a:lnSpc>
                        <a:spcBef>
                          <a:spcPts val="0"/>
                        </a:spcBef>
                        <a:spcAft>
                          <a:spcPts val="0"/>
                        </a:spcAft>
                      </a:pPr>
                      <a:r>
                        <a:rPr lang="en-US" sz="1200" b="1" dirty="0">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Speaker</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extLst>
                  <a:ext uri="{0D108BD9-81ED-4DB2-BD59-A6C34878D82A}">
                    <a16:rowId xmlns:a16="http://schemas.microsoft.com/office/drawing/2014/main" val="271360870"/>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8:00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Convene Meeting</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extLst>
                  <a:ext uri="{0D108BD9-81ED-4DB2-BD59-A6C34878D82A}">
                    <a16:rowId xmlns:a16="http://schemas.microsoft.com/office/drawing/2014/main" val="2598155790"/>
                  </a:ext>
                </a:extLst>
              </a:tr>
              <a:tr h="331533">
                <a:tc>
                  <a:txBody>
                    <a:bodyPr/>
                    <a:lstStyle/>
                    <a:p>
                      <a:pPr marL="0" marR="102870">
                        <a:lnSpc>
                          <a:spcPct val="115000"/>
                        </a:lnSpc>
                        <a:spcBef>
                          <a:spcPts val="0"/>
                        </a:spcBef>
                        <a:spcAft>
                          <a:spcPts val="0"/>
                        </a:spcAft>
                        <a:tabLst>
                          <a:tab pos="560070" algn="ctr"/>
                        </a:tabLs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8:00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419735"/>
                  </a:ext>
                </a:extLst>
              </a:tr>
              <a:tr h="404771">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224274004"/>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760212"/>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10:00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Break</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766597345"/>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2881883"/>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727699409"/>
                  </a:ext>
                </a:extLst>
              </a:tr>
              <a:tr h="331533">
                <a:tc>
                  <a:txBody>
                    <a:bodyPr/>
                    <a:lstStyle/>
                    <a:p>
                      <a:pPr marL="0" marR="102870" algn="l" defTabSz="914400" rtl="0" eaLnBrk="1" latinLnBrk="0" hangingPunct="1">
                        <a:lnSpc>
                          <a:spcPct val="115000"/>
                        </a:lnSpc>
                        <a:spcBef>
                          <a:spcPts val="0"/>
                        </a:spcBef>
                        <a:spcAft>
                          <a:spcPts val="0"/>
                        </a:spcAft>
                        <a:tabLst>
                          <a:tab pos="560070" algn="ctr"/>
                        </a:tabLs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gn="l" defTabSz="914400" rtl="0" eaLnBrk="1" latinLnBrk="0" hangingPunct="1">
                        <a:lnSpc>
                          <a:spcPct val="115000"/>
                        </a:lnSpc>
                        <a:spcBef>
                          <a:spcPts val="0"/>
                        </a:spcBef>
                        <a:spcAft>
                          <a:spcPts val="0"/>
                        </a:spcAf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gn="l" defTabSz="914400" rtl="0" eaLnBrk="1" latinLnBrk="0" hangingPunct="1">
                        <a:lnSpc>
                          <a:spcPct val="115000"/>
                        </a:lnSpc>
                        <a:spcBef>
                          <a:spcPts val="0"/>
                        </a:spcBef>
                        <a:spcAft>
                          <a:spcPts val="0"/>
                        </a:spcAf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9373010"/>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12:00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Lunch</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409255333"/>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38939695"/>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90304744"/>
                  </a:ext>
                </a:extLst>
              </a:tr>
              <a:tr h="331533">
                <a:tc>
                  <a:txBody>
                    <a:bodyPr/>
                    <a:lstStyle/>
                    <a:p>
                      <a:pPr marL="0" marR="102870">
                        <a:lnSpc>
                          <a:spcPct val="115000"/>
                        </a:lnSpc>
                        <a:spcBef>
                          <a:spcPts val="0"/>
                        </a:spcBef>
                        <a:spcAft>
                          <a:spcPts val="0"/>
                        </a:spcAft>
                        <a:tabLst>
                          <a:tab pos="560070" algn="ctr"/>
                        </a:tabLst>
                      </a:pPr>
                      <a:r>
                        <a:rPr lang="en-US" sz="1200" b="1" dirty="0" smtClean="0">
                          <a:effectLst/>
                          <a:latin typeface="Segoe UI" panose="020B0502040204020203" pitchFamily="34" charset="0"/>
                          <a:ea typeface="Times New Roman" panose="02020603050405020304" pitchFamily="18" charset="0"/>
                          <a:cs typeface="Times New Roman" panose="02020603050405020304" pitchFamily="18" charset="0"/>
                        </a:rPr>
                        <a:t>3:00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Break</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9979672"/>
                  </a:ext>
                </a:extLst>
              </a:tr>
              <a:tr h="379781">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43200741"/>
                  </a:ext>
                </a:extLst>
              </a:tr>
              <a:tr h="331533">
                <a:tc>
                  <a:txBody>
                    <a:bodyPr/>
                    <a:lstStyle/>
                    <a:p>
                      <a:pPr marL="0" marR="102870">
                        <a:lnSpc>
                          <a:spcPct val="115000"/>
                        </a:lnSpc>
                        <a:spcBef>
                          <a:spcPts val="0"/>
                        </a:spcBef>
                        <a:spcAft>
                          <a:spcPts val="0"/>
                        </a:spcAft>
                        <a:tabLst>
                          <a:tab pos="560070" algn="ctr"/>
                        </a:tabLst>
                      </a:pPr>
                      <a:r>
                        <a:rPr lang="en-US" sz="1200" b="1" dirty="0" smtClean="0">
                          <a:effectLst/>
                          <a:latin typeface="Segoe UI" panose="020B0502040204020203" pitchFamily="34" charset="0"/>
                          <a:ea typeface="Times New Roman" panose="02020603050405020304" pitchFamily="18" charset="0"/>
                          <a:cs typeface="Times New Roman" panose="02020603050405020304" pitchFamily="18" charset="0"/>
                        </a:rPr>
                        <a:t>5:00</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b="1" dirty="0" smtClean="0">
                          <a:effectLst/>
                          <a:latin typeface="Segoe UI" panose="020B0502040204020203" pitchFamily="34" charset="0"/>
                          <a:ea typeface="Times New Roman" panose="02020603050405020304" pitchFamily="18" charset="0"/>
                          <a:cs typeface="Times New Roman" panose="02020603050405020304" pitchFamily="18" charset="0"/>
                        </a:rPr>
                        <a:t>Adjourn</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32754446"/>
                  </a:ext>
                </a:extLst>
              </a:tr>
            </a:tbl>
          </a:graphicData>
        </a:graphic>
      </p:graphicFrame>
      <p:sp>
        <p:nvSpPr>
          <p:cNvPr id="13"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289476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ad Chart layou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sp>
        <p:nvSpPr>
          <p:cNvPr id="10"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graphicFrame>
        <p:nvGraphicFramePr>
          <p:cNvPr id="2" name="Table 1"/>
          <p:cNvGraphicFramePr>
            <a:graphicFrameLocks noGrp="1"/>
          </p:cNvGraphicFramePr>
          <p:nvPr userDrawn="1">
            <p:extLst>
              <p:ext uri="{D42A27DB-BD31-4B8C-83A1-F6EECF244321}">
                <p14:modId xmlns:p14="http://schemas.microsoft.com/office/powerpoint/2010/main" val="271191812"/>
              </p:ext>
            </p:extLst>
          </p:nvPr>
        </p:nvGraphicFramePr>
        <p:xfrm>
          <a:off x="165538" y="1532083"/>
          <a:ext cx="11274358" cy="4846320"/>
        </p:xfrm>
        <a:graphic>
          <a:graphicData uri="http://schemas.openxmlformats.org/drawingml/2006/table">
            <a:tbl>
              <a:tblPr bandRow="1">
                <a:tableStyleId>{BDBED569-4797-4DF1-A0F4-6AAB3CD982D8}</a:tableStyleId>
              </a:tblPr>
              <a:tblGrid>
                <a:gridCol w="5511907">
                  <a:extLst>
                    <a:ext uri="{9D8B030D-6E8A-4147-A177-3AD203B41FA5}">
                      <a16:colId xmlns:a16="http://schemas.microsoft.com/office/drawing/2014/main" val="3455249154"/>
                    </a:ext>
                  </a:extLst>
                </a:gridCol>
                <a:gridCol w="5762451">
                  <a:extLst>
                    <a:ext uri="{9D8B030D-6E8A-4147-A177-3AD203B41FA5}">
                      <a16:colId xmlns:a16="http://schemas.microsoft.com/office/drawing/2014/main" val="3729642697"/>
                    </a:ext>
                  </a:extLst>
                </a:gridCol>
              </a:tblGrid>
              <a:tr h="365760">
                <a:tc>
                  <a:txBody>
                    <a:bodyPr/>
                    <a:lstStyle/>
                    <a:p>
                      <a:r>
                        <a:rPr lang="en-US" b="1" dirty="0" smtClean="0">
                          <a:latin typeface="Segoe UI" panose="020B0502040204020203" pitchFamily="34" charset="0"/>
                          <a:cs typeface="Segoe UI" panose="020B0502040204020203" pitchFamily="34" charset="0"/>
                        </a:rPr>
                        <a:t>PROJECT INFORMATION</a:t>
                      </a:r>
                      <a:endParaRPr lang="en-US" b="1" dirty="0">
                        <a:latin typeface="Segoe UI" panose="020B0502040204020203" pitchFamily="34" charset="0"/>
                        <a:cs typeface="Segoe UI" panose="020B05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tc>
                  <a:txBody>
                    <a:bodyPr/>
                    <a:lstStyle/>
                    <a:p>
                      <a:r>
                        <a:rPr lang="en-US" b="1" dirty="0" smtClean="0">
                          <a:latin typeface="Segoe UI" panose="020B0502040204020203" pitchFamily="34" charset="0"/>
                          <a:cs typeface="Segoe UI" panose="020B0502040204020203" pitchFamily="34" charset="0"/>
                        </a:rPr>
                        <a:t>OBJECTIVE</a:t>
                      </a:r>
                      <a:endParaRPr lang="en-US" b="1"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extLst>
                  <a:ext uri="{0D108BD9-81ED-4DB2-BD59-A6C34878D82A}">
                    <a16:rowId xmlns:a16="http://schemas.microsoft.com/office/drawing/2014/main" val="3992270513"/>
                  </a:ext>
                </a:extLst>
              </a:tr>
              <a:tr h="2286000">
                <a:tc>
                  <a:txBody>
                    <a:bodyPr/>
                    <a:lstStyle/>
                    <a:p>
                      <a:r>
                        <a:rPr lang="en-US" sz="1800" u="sng" dirty="0" smtClean="0">
                          <a:latin typeface="Segoe UI" panose="020B0502040204020203" pitchFamily="34" charset="0"/>
                          <a:cs typeface="Segoe UI" panose="020B0502040204020203" pitchFamily="34" charset="0"/>
                        </a:rPr>
                        <a:t>Prime/Lead</a:t>
                      </a:r>
                      <a:r>
                        <a:rPr lang="en-US" sz="1800" dirty="0" smtClean="0">
                          <a:latin typeface="Segoe UI" panose="020B0502040204020203" pitchFamily="34" charset="0"/>
                          <a:cs typeface="Segoe UI" panose="020B0502040204020203" pitchFamily="34" charset="0"/>
                        </a:rPr>
                        <a:t>:</a:t>
                      </a:r>
                    </a:p>
                    <a:p>
                      <a:endParaRPr lang="en-US" sz="1800" dirty="0" smtClean="0">
                        <a:latin typeface="Segoe UI" panose="020B0502040204020203" pitchFamily="34" charset="0"/>
                        <a:cs typeface="Segoe UI" panose="020B0502040204020203" pitchFamily="34" charset="0"/>
                      </a:endParaRPr>
                    </a:p>
                    <a:p>
                      <a:r>
                        <a:rPr lang="en-US" sz="1800" u="sng" dirty="0" smtClean="0">
                          <a:latin typeface="Segoe UI" panose="020B0502040204020203" pitchFamily="34" charset="0"/>
                          <a:cs typeface="Segoe UI" panose="020B0502040204020203" pitchFamily="34" charset="0"/>
                        </a:rPr>
                        <a:t>Team Members</a:t>
                      </a:r>
                      <a:r>
                        <a:rPr lang="en-US" sz="1800" dirty="0" smtClean="0">
                          <a:latin typeface="Segoe UI" panose="020B0502040204020203" pitchFamily="34" charset="0"/>
                          <a:cs typeface="Segoe UI" panose="020B0502040204020203" pitchFamily="34" charset="0"/>
                        </a:rPr>
                        <a:t>:  </a:t>
                      </a:r>
                    </a:p>
                    <a:p>
                      <a:endParaRPr lang="en-US" sz="1800" dirty="0" smtClean="0">
                        <a:latin typeface="Segoe UI" panose="020B0502040204020203" pitchFamily="34" charset="0"/>
                        <a:cs typeface="Segoe UI" panose="020B0502040204020203" pitchFamily="34" charset="0"/>
                      </a:endParaRPr>
                    </a:p>
                    <a:p>
                      <a:r>
                        <a:rPr lang="en-US" sz="1800" u="sng" dirty="0" smtClean="0">
                          <a:latin typeface="Segoe UI" panose="020B0502040204020203" pitchFamily="34" charset="0"/>
                          <a:cs typeface="Segoe UI" panose="020B0502040204020203" pitchFamily="34" charset="0"/>
                        </a:rPr>
                        <a:t>Duration</a:t>
                      </a:r>
                      <a:r>
                        <a:rPr lang="en-US" sz="1800" dirty="0" smtClean="0">
                          <a:latin typeface="Segoe UI" panose="020B0502040204020203" pitchFamily="34" charset="0"/>
                          <a:cs typeface="Segoe UI" panose="020B0502040204020203" pitchFamily="34" charset="0"/>
                        </a:rPr>
                        <a:t>:  </a:t>
                      </a:r>
                      <a:endParaRPr lang="en-US" sz="1800"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Segoe UI" panose="020B0502040204020203" pitchFamily="34" charset="0"/>
                          <a:cs typeface="Segoe UI" panose="020B0502040204020203" pitchFamily="34" charset="0"/>
                        </a:rPr>
                        <a:t>Enter</a:t>
                      </a:r>
                      <a:r>
                        <a:rPr lang="en-US" baseline="0" dirty="0" smtClean="0">
                          <a:latin typeface="Segoe UI" panose="020B0502040204020203" pitchFamily="34" charset="0"/>
                          <a:cs typeface="Segoe UI" panose="020B0502040204020203" pitchFamily="34" charset="0"/>
                        </a:rPr>
                        <a:t> objective here.</a:t>
                      </a: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9032222"/>
                  </a:ext>
                </a:extLst>
              </a:tr>
              <a:tr h="365760">
                <a:tc>
                  <a:txBody>
                    <a:bodyPr/>
                    <a:lstStyle/>
                    <a:p>
                      <a:r>
                        <a:rPr lang="en-US" b="1" dirty="0" smtClean="0">
                          <a:latin typeface="Segoe UI" panose="020B0502040204020203" pitchFamily="34" charset="0"/>
                          <a:cs typeface="Segoe UI" panose="020B0502040204020203" pitchFamily="34" charset="0"/>
                        </a:rPr>
                        <a:t>DELIVERABLES/BENEFITS/ROI</a:t>
                      </a:r>
                      <a:endParaRPr lang="en-US" b="1"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tc>
                  <a:txBody>
                    <a:bodyPr/>
                    <a:lstStyle/>
                    <a:p>
                      <a:r>
                        <a:rPr lang="en-US" b="1" dirty="0" smtClean="0">
                          <a:latin typeface="Segoe UI" panose="020B0502040204020203" pitchFamily="34" charset="0"/>
                          <a:cs typeface="Segoe UI" panose="020B0502040204020203" pitchFamily="34" charset="0"/>
                        </a:rPr>
                        <a:t>FINANCIAL</a:t>
                      </a:r>
                      <a:endParaRPr lang="en-US" b="1"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B5C1"/>
                    </a:solidFill>
                  </a:tcPr>
                </a:tc>
                <a:extLst>
                  <a:ext uri="{0D108BD9-81ED-4DB2-BD59-A6C34878D82A}">
                    <a16:rowId xmlns:a16="http://schemas.microsoft.com/office/drawing/2014/main" val="2005705520"/>
                  </a:ext>
                </a:extLst>
              </a:tr>
              <a:tr h="1828800">
                <a:tc>
                  <a:txBody>
                    <a:bodyPr/>
                    <a:lstStyle/>
                    <a:p>
                      <a:pPr marL="285750" indent="-285750">
                        <a:buFont typeface="Arial" panose="020B0604020202020204" pitchFamily="34" charset="0"/>
                        <a:buChar char="•"/>
                      </a:pPr>
                      <a:r>
                        <a:rPr lang="en-US" dirty="0" smtClean="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r>
                        <a:rPr lang="en-US" dirty="0" smtClean="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endParaRPr lang="en-US" dirty="0" smtClean="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Segoe UI" panose="020B0502040204020203" pitchFamily="34" charset="0"/>
                          <a:cs typeface="Segoe UI" panose="020B0502040204020203" pitchFamily="34" charset="0"/>
                        </a:rPr>
                        <a:t>Program Funds:  $</a:t>
                      </a:r>
                    </a:p>
                    <a:p>
                      <a:r>
                        <a:rPr lang="en-US" dirty="0" smtClean="0">
                          <a:latin typeface="Segoe UI" panose="020B0502040204020203" pitchFamily="34" charset="0"/>
                          <a:cs typeface="Segoe UI" panose="020B0502040204020203" pitchFamily="34" charset="0"/>
                        </a:rPr>
                        <a:t>Cost</a:t>
                      </a:r>
                      <a:r>
                        <a:rPr lang="en-US" baseline="0" dirty="0" smtClean="0">
                          <a:latin typeface="Segoe UI" panose="020B0502040204020203" pitchFamily="34" charset="0"/>
                          <a:cs typeface="Segoe UI" panose="020B0502040204020203" pitchFamily="34" charset="0"/>
                        </a:rPr>
                        <a:t> Share:         $</a:t>
                      </a: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075137"/>
                  </a:ext>
                </a:extLst>
              </a:tr>
            </a:tbl>
          </a:graphicData>
        </a:graphic>
      </p:graphicFrame>
      <p:sp>
        <p:nvSpPr>
          <p:cNvPr id="11" name="TextBox 10"/>
          <p:cNvSpPr txBox="1"/>
          <p:nvPr userDrawn="1"/>
        </p:nvSpPr>
        <p:spPr>
          <a:xfrm>
            <a:off x="69850" y="1088325"/>
            <a:ext cx="5459401" cy="369332"/>
          </a:xfrm>
          <a:prstGeom prst="rect">
            <a:avLst/>
          </a:prstGeom>
          <a:noFill/>
        </p:spPr>
        <p:txBody>
          <a:bodyPr wrap="square" rtlCol="0">
            <a:spAutoFit/>
          </a:bodyPr>
          <a:lstStyle/>
          <a:p>
            <a:r>
              <a:rPr lang="en-US" dirty="0" smtClean="0">
                <a:latin typeface="Segoe UI" panose="020B0502040204020203" pitchFamily="34" charset="0"/>
                <a:cs typeface="Segoe UI" panose="020B0502040204020203" pitchFamily="34" charset="0"/>
              </a:rPr>
              <a:t>Subtitle</a:t>
            </a:r>
            <a:endParaRPr lang="en-US" dirty="0">
              <a:latin typeface="Segoe UI" panose="020B0502040204020203" pitchFamily="34" charset="0"/>
              <a:cs typeface="Segoe UI" panose="020B0502040204020203" pitchFamily="34" charset="0"/>
            </a:endParaRPr>
          </a:p>
        </p:txBody>
      </p:sp>
      <p:sp>
        <p:nvSpPr>
          <p:cNvPr id="12" name="TextBox 11"/>
          <p:cNvSpPr txBox="1"/>
          <p:nvPr userDrawn="1"/>
        </p:nvSpPr>
        <p:spPr>
          <a:xfrm>
            <a:off x="10135485" y="1046285"/>
            <a:ext cx="1282776" cy="369332"/>
          </a:xfrm>
          <a:prstGeom prst="rect">
            <a:avLst/>
          </a:prstGeom>
          <a:noFill/>
        </p:spPr>
        <p:txBody>
          <a:bodyPr wrap="square" rtlCol="0">
            <a:spAutoFit/>
          </a:bodyPr>
          <a:lstStyle/>
          <a:p>
            <a:pPr algn="r"/>
            <a:r>
              <a:rPr lang="en-US" dirty="0" smtClean="0">
                <a:latin typeface="Segoe UI" panose="020B0502040204020203" pitchFamily="34" charset="0"/>
                <a:cs typeface="Segoe UI" panose="020B0502040204020203" pitchFamily="34" charset="0"/>
              </a:rPr>
              <a:t>0/00</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642151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766219"/>
            <a:ext cx="10515600" cy="1325563"/>
          </a:xfrm>
          <a:prstGeom prst="rect">
            <a:avLst/>
          </a:prstGeom>
        </p:spPr>
        <p:txBody>
          <a:bodyPr/>
          <a:lstStyle>
            <a:lvl1pPr algn="ctr">
              <a:defRPr>
                <a:latin typeface="Segoe UI" panose="020B0502040204020203" pitchFamily="34" charset="0"/>
                <a:cs typeface="Segoe UI" panose="020B0502040204020203" pitchFamily="34" charset="0"/>
              </a:defRPr>
            </a:lvl1pPr>
          </a:lstStyle>
          <a:p>
            <a:r>
              <a:rPr lang="en-US" dirty="0" smtClean="0"/>
              <a:t>Questions?</a:t>
            </a:r>
            <a:endParaRPr lang="en-US" dirty="0"/>
          </a:p>
        </p:txBody>
      </p:sp>
      <p:sp>
        <p:nvSpPr>
          <p:cNvPr id="4" name="Slide Number Placeholder 3"/>
          <p:cNvSpPr>
            <a:spLocks noGrp="1"/>
          </p:cNvSpPr>
          <p:nvPr>
            <p:ph type="sldNum" sz="quarter" idx="11"/>
          </p:nvPr>
        </p:nvSpPr>
        <p:spPr/>
        <p:txBody>
          <a:bodyPr/>
          <a:lstStyle>
            <a:lvl1pPr>
              <a:defRPr>
                <a:solidFill>
                  <a:schemeClr val="bg2">
                    <a:lumMod val="50000"/>
                  </a:schemeClr>
                </a:solidFill>
              </a:defRPr>
            </a:lvl1pPr>
          </a:lstStyle>
          <a:p>
            <a:fld id="{A916C171-007E-46CF-80D5-F89E015BD616}" type="slidenum">
              <a:rPr lang="en-US" smtClean="0"/>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4517" y="5724179"/>
            <a:ext cx="1307366" cy="954360"/>
          </a:xfrm>
          <a:prstGeom prst="rect">
            <a:avLst/>
          </a:prstGeom>
        </p:spPr>
      </p:pic>
    </p:spTree>
    <p:extLst>
      <p:ext uri="{BB962C8B-B14F-4D97-AF65-F5344CB8AC3E}">
        <p14:creationId xmlns:p14="http://schemas.microsoft.com/office/powerpoint/2010/main" val="42693887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33675" y="2599135"/>
            <a:ext cx="9144000" cy="2387600"/>
          </a:xfrm>
          <a:prstGeom prst="rect">
            <a:avLst/>
          </a:prstGeom>
        </p:spPr>
        <p:txBody>
          <a:bodyPr anchor="b"/>
          <a:lstStyle>
            <a:lvl1pPr algn="r">
              <a:defRPr sz="4800">
                <a:latin typeface="Segoe UI" panose="020B0502040204020203" pitchFamily="34" charset="0"/>
                <a:cs typeface="Segoe UI" panose="020B0502040204020203"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733675" y="4986735"/>
            <a:ext cx="9144000" cy="604440"/>
          </a:xfrm>
        </p:spPr>
        <p:txBody>
          <a:bodyPr/>
          <a:lstStyle>
            <a:lvl1pPr marL="0" indent="0" algn="r">
              <a:buNone/>
              <a:defRPr sz="2400">
                <a:solidFill>
                  <a:srgbClr val="04557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1" y="-240918"/>
            <a:ext cx="12355313" cy="1976850"/>
          </a:xfrm>
          <a:prstGeom prst="rect">
            <a:avLst/>
          </a:prstGeom>
        </p:spPr>
      </p:pic>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6701" y="-240918"/>
            <a:ext cx="12355313" cy="1976850"/>
          </a:xfrm>
          <a:prstGeom prst="rect">
            <a:avLst/>
          </a:prstGeom>
        </p:spPr>
      </p:pic>
      <p:sp>
        <p:nvSpPr>
          <p:cNvPr id="5" name="Slide Number Placeholder 4"/>
          <p:cNvSpPr>
            <a:spLocks noGrp="1"/>
          </p:cNvSpPr>
          <p:nvPr>
            <p:ph type="sldNum" sz="quarter" idx="11"/>
          </p:nvPr>
        </p:nvSpPr>
        <p:spPr/>
        <p:txBody>
          <a:bodyPr/>
          <a:lstStyle>
            <a:lvl1pPr>
              <a:defRPr>
                <a:solidFill>
                  <a:schemeClr val="bg2">
                    <a:lumMod val="50000"/>
                  </a:schemeClr>
                </a:solidFill>
              </a:defRPr>
            </a:lvl1pPr>
          </a:lstStyle>
          <a:p>
            <a:fld id="{A916C171-007E-46CF-80D5-F89E015BD616}" type="slidenum">
              <a:rPr lang="en-US" smtClean="0"/>
              <a:pPr/>
              <a:t>‹#›</a:t>
            </a:fld>
            <a:endParaRPr lang="en-US" dirty="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5010" y="5591175"/>
            <a:ext cx="1307366" cy="954360"/>
          </a:xfrm>
          <a:prstGeom prst="rect">
            <a:avLst/>
          </a:prstGeom>
        </p:spPr>
      </p:pic>
    </p:spTree>
    <p:extLst>
      <p:ext uri="{BB962C8B-B14F-4D97-AF65-F5344CB8AC3E}">
        <p14:creationId xmlns:p14="http://schemas.microsoft.com/office/powerpoint/2010/main" val="2173678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3" name="Content Placeholder 2"/>
          <p:cNvSpPr>
            <a:spLocks noGrp="1"/>
          </p:cNvSpPr>
          <p:nvPr>
            <p:ph idx="1"/>
          </p:nvPr>
        </p:nvSpPr>
        <p:spPr>
          <a:xfrm>
            <a:off x="69850" y="1130178"/>
            <a:ext cx="11550650"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sp>
        <p:nvSpPr>
          <p:cNvPr id="10"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spTree>
    <p:extLst>
      <p:ext uri="{BB962C8B-B14F-4D97-AF65-F5344CB8AC3E}">
        <p14:creationId xmlns:p14="http://schemas.microsoft.com/office/powerpoint/2010/main" val="10615218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le and Split Content">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3" name="Content Placeholder 2"/>
          <p:cNvSpPr>
            <a:spLocks noGrp="1"/>
          </p:cNvSpPr>
          <p:nvPr>
            <p:ph idx="1"/>
          </p:nvPr>
        </p:nvSpPr>
        <p:spPr>
          <a:xfrm>
            <a:off x="69850" y="1130178"/>
            <a:ext cx="5912206"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4"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sp>
        <p:nvSpPr>
          <p:cNvPr id="9" name="Content Placeholder 2"/>
          <p:cNvSpPr>
            <a:spLocks noGrp="1"/>
          </p:cNvSpPr>
          <p:nvPr>
            <p:ph idx="12"/>
          </p:nvPr>
        </p:nvSpPr>
        <p:spPr>
          <a:xfrm>
            <a:off x="6133800" y="1130178"/>
            <a:ext cx="5801111"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05291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362631" y="6545535"/>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A916C171-007E-46CF-80D5-F89E015BD616}" type="slidenum">
              <a:rPr lang="en-US" smtClean="0"/>
              <a:pPr/>
              <a:t>‹#›</a:t>
            </a:fld>
            <a:endParaRPr lang="en-US" dirty="0"/>
          </a:p>
        </p:txBody>
      </p:sp>
    </p:spTree>
    <p:extLst>
      <p:ext uri="{BB962C8B-B14F-4D97-AF65-F5344CB8AC3E}">
        <p14:creationId xmlns:p14="http://schemas.microsoft.com/office/powerpoint/2010/main" val="759101114"/>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8" r:id="rId3"/>
    <p:sldLayoutId id="2147483660" r:id="rId4"/>
    <p:sldLayoutId id="2147483659" r:id="rId5"/>
    <p:sldLayoutId id="2147483656"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34055"/>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759D"/>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50000"/>
            </a:schemeClr>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62631" y="6545535"/>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A916C171-007E-46CF-80D5-F89E015BD616}" type="slidenum">
              <a:rPr lang="en-US" smtClean="0"/>
              <a:pPr/>
              <a:t>‹#›</a:t>
            </a:fld>
            <a:endParaRPr lang="en-US" dirty="0"/>
          </a:p>
        </p:txBody>
      </p:sp>
    </p:spTree>
    <p:extLst>
      <p:ext uri="{BB962C8B-B14F-4D97-AF65-F5344CB8AC3E}">
        <p14:creationId xmlns:p14="http://schemas.microsoft.com/office/powerpoint/2010/main" val="207835244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34055"/>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759D"/>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50000"/>
            </a:schemeClr>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362631" y="6545535"/>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EB3C716B-84C8-4DD1-A5B7-2C4343A28E7F}" type="slidenum">
              <a:rPr lang="en-US" smtClean="0"/>
              <a:t>‹#›</a:t>
            </a:fld>
            <a:endParaRPr lang="en-US" dirty="0"/>
          </a:p>
        </p:txBody>
      </p:sp>
    </p:spTree>
    <p:extLst>
      <p:ext uri="{BB962C8B-B14F-4D97-AF65-F5344CB8AC3E}">
        <p14:creationId xmlns:p14="http://schemas.microsoft.com/office/powerpoint/2010/main" val="426015730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34055"/>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759D"/>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50000"/>
            </a:schemeClr>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134" y="4702016"/>
            <a:ext cx="11681733" cy="719079"/>
          </a:xfrm>
        </p:spPr>
        <p:txBody>
          <a:bodyPr/>
          <a:lstStyle/>
          <a:p>
            <a:r>
              <a:rPr lang="en-US" sz="4400" dirty="0" smtClean="0"/>
              <a:t>Tuesday, September 21, 2021 </a:t>
            </a:r>
            <a:endParaRPr lang="en-US" sz="4400" dirty="0"/>
          </a:p>
        </p:txBody>
      </p:sp>
      <p:sp>
        <p:nvSpPr>
          <p:cNvPr id="5" name="Title 1"/>
          <p:cNvSpPr txBox="1">
            <a:spLocks/>
          </p:cNvSpPr>
          <p:nvPr/>
        </p:nvSpPr>
        <p:spPr>
          <a:xfrm>
            <a:off x="709127" y="2397974"/>
            <a:ext cx="11168548" cy="2193076"/>
          </a:xfrm>
          <a:prstGeom prst="rect">
            <a:avLst/>
          </a:prstGeom>
        </p:spPr>
        <p:txBody>
          <a:bodyPr anchor="b"/>
          <a:lstStyle>
            <a:lvl1pPr algn="r" defTabSz="914400" rtl="0" eaLnBrk="1" latinLnBrk="0" hangingPunct="1">
              <a:lnSpc>
                <a:spcPct val="90000"/>
              </a:lnSpc>
              <a:spcBef>
                <a:spcPct val="0"/>
              </a:spcBef>
              <a:buNone/>
              <a:defRPr sz="4800" kern="1200">
                <a:solidFill>
                  <a:schemeClr val="tx1"/>
                </a:solidFill>
                <a:latin typeface="Segoe UI" panose="020B0502040204020203" pitchFamily="34" charset="0"/>
                <a:ea typeface="+mj-ea"/>
                <a:cs typeface="Segoe UI" panose="020B0502040204020203" pitchFamily="34" charset="0"/>
              </a:defRPr>
            </a:lvl1pPr>
          </a:lstStyle>
          <a:p>
            <a:pPr marL="0" marR="0" lvl="0" indent="0" algn="r"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prstClr val="black"/>
                </a:solidFill>
                <a:effectLst/>
                <a:uLnTx/>
                <a:uFillTx/>
                <a:latin typeface="Segoe UI" panose="020B0502040204020203" pitchFamily="34" charset="0"/>
                <a:ea typeface="+mj-ea"/>
                <a:cs typeface="Segoe UI" panose="020B0502040204020203" pitchFamily="34" charset="0"/>
              </a:rPr>
              <a:t>Surface Preparation &amp; Coatings</a:t>
            </a:r>
          </a:p>
          <a:p>
            <a:pPr marL="0" marR="0" lvl="0" indent="0" algn="r"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prstClr val="black"/>
                </a:solidFill>
                <a:effectLst/>
                <a:uLnTx/>
                <a:uFillTx/>
                <a:latin typeface="Segoe UI" panose="020B0502040204020203" pitchFamily="34" charset="0"/>
                <a:ea typeface="+mj-ea"/>
                <a:cs typeface="Segoe UI" panose="020B0502040204020203" pitchFamily="34" charset="0"/>
              </a:rPr>
              <a:t>Panel Meeting 3Q21</a:t>
            </a:r>
          </a:p>
          <a:p>
            <a:pPr marL="0" marR="0" lvl="0" indent="0" algn="r"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prstClr val="black"/>
                </a:solidFill>
                <a:effectLst/>
                <a:uLnTx/>
                <a:uFillTx/>
                <a:latin typeface="Segoe UI" panose="020B0502040204020203" pitchFamily="34" charset="0"/>
                <a:ea typeface="+mj-ea"/>
                <a:cs typeface="Segoe UI" panose="020B0502040204020203" pitchFamily="34" charset="0"/>
              </a:rPr>
              <a:t>Election of Officers</a:t>
            </a:r>
            <a:endParaRPr kumimoji="0" lang="en-US" sz="4800" b="1" i="0" u="none" strike="noStrike" kern="1200" cap="none" spc="0" normalizeH="0" baseline="0" noProof="0" dirty="0">
              <a:ln>
                <a:noFill/>
              </a:ln>
              <a:solidFill>
                <a:prstClr val="black"/>
              </a:solidFill>
              <a:effectLst/>
              <a:uLnTx/>
              <a:uFillTx/>
              <a:latin typeface="Segoe UI" panose="020B0502040204020203" pitchFamily="34" charset="0"/>
              <a:ea typeface="+mj-ea"/>
              <a:cs typeface="Segoe UI" panose="020B0502040204020203" pitchFamily="34" charset="0"/>
            </a:endParaRPr>
          </a:p>
        </p:txBody>
      </p:sp>
      <p:pic>
        <p:nvPicPr>
          <p:cNvPr id="6" name="Picture 5"/>
          <p:cNvPicPr>
            <a:picLocks noChangeAspect="1"/>
          </p:cNvPicPr>
          <p:nvPr/>
        </p:nvPicPr>
        <p:blipFill>
          <a:blip r:embed="rId3"/>
          <a:stretch>
            <a:fillRect/>
          </a:stretch>
        </p:blipFill>
        <p:spPr>
          <a:xfrm>
            <a:off x="9405234" y="0"/>
            <a:ext cx="2786766" cy="1080262"/>
          </a:xfrm>
          <a:prstGeom prst="rect">
            <a:avLst/>
          </a:prstGeom>
        </p:spPr>
      </p:pic>
    </p:spTree>
    <p:extLst>
      <p:ext uri="{BB962C8B-B14F-4D97-AF65-F5344CB8AC3E}">
        <p14:creationId xmlns:p14="http://schemas.microsoft.com/office/powerpoint/2010/main" val="1646134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DB6609B2-6FEB-4FAE-9EA1-1BB5F1C390ED}"/>
              </a:ext>
            </a:extLst>
          </p:cNvPr>
          <p:cNvSpPr>
            <a:spLocks noGrp="1"/>
          </p:cNvSpPr>
          <p:nvPr>
            <p:ph idx="1"/>
          </p:nvPr>
        </p:nvSpPr>
        <p:spPr>
          <a:xfrm>
            <a:off x="69850" y="1415595"/>
            <a:ext cx="11550650" cy="5091160"/>
          </a:xfrm>
        </p:spPr>
        <p:txBody>
          <a:bodyPr>
            <a:normAutofit/>
          </a:bodyPr>
          <a:lstStyle/>
          <a:p>
            <a:pPr marL="0" indent="0">
              <a:buNone/>
            </a:pPr>
            <a:r>
              <a:rPr lang="en-US" sz="2800" u="sng" dirty="0">
                <a:latin typeface="+mn-lt"/>
              </a:rPr>
              <a:t>Agenda</a:t>
            </a:r>
          </a:p>
          <a:p>
            <a:r>
              <a:rPr lang="en-US" sz="2800" dirty="0"/>
              <a:t>Review the Surface Preparation and Coating Committee By-Laws</a:t>
            </a:r>
          </a:p>
          <a:p>
            <a:r>
              <a:rPr lang="en-US" sz="2800" dirty="0"/>
              <a:t>Call for Nominations</a:t>
            </a:r>
          </a:p>
          <a:p>
            <a:r>
              <a:rPr lang="en-US" sz="2800" dirty="0"/>
              <a:t>Vote</a:t>
            </a:r>
          </a:p>
        </p:txBody>
      </p:sp>
      <p:sp>
        <p:nvSpPr>
          <p:cNvPr id="4" name="Title 3">
            <a:extLst>
              <a:ext uri="{FF2B5EF4-FFF2-40B4-BE49-F238E27FC236}">
                <a16:creationId xmlns:a16="http://schemas.microsoft.com/office/drawing/2014/main" id="{0B0040CB-38BD-4123-92B8-7C3DE6F34615}"/>
              </a:ext>
            </a:extLst>
          </p:cNvPr>
          <p:cNvSpPr>
            <a:spLocks noGrp="1"/>
          </p:cNvSpPr>
          <p:nvPr>
            <p:ph type="title"/>
          </p:nvPr>
        </p:nvSpPr>
        <p:spPr>
          <a:xfrm>
            <a:off x="69850" y="374854"/>
            <a:ext cx="11341100" cy="828942"/>
          </a:xfrm>
        </p:spPr>
        <p:txBody>
          <a:bodyPr/>
          <a:lstStyle/>
          <a:p>
            <a:r>
              <a:rPr lang="en-US" dirty="0"/>
              <a:t>Election of Officers</a:t>
            </a:r>
          </a:p>
        </p:txBody>
      </p:sp>
      <p:sp>
        <p:nvSpPr>
          <p:cNvPr id="2" name="Slide Number Placeholder 1"/>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C716B-84C8-4DD1-A5B7-2C4343A28E7F}" type="slidenum">
              <a:rPr kumimoji="0" lang="en-US" sz="1200" b="0" i="0" u="none" strike="noStrike" kern="1200" cap="none" spc="0" normalizeH="0" baseline="0" noProof="0" smtClean="0">
                <a:ln>
                  <a:noFill/>
                </a:ln>
                <a:solidFill>
                  <a:srgbClr val="E7E6E6">
                    <a:lumMod val="9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srgbClr val="E7E6E6">
                  <a:lumMod val="9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666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AEEC-9683-4024-A9BB-9A7FD05D49D4}"/>
              </a:ext>
            </a:extLst>
          </p:cNvPr>
          <p:cNvSpPr>
            <a:spLocks noGrp="1"/>
          </p:cNvSpPr>
          <p:nvPr>
            <p:ph type="title"/>
          </p:nvPr>
        </p:nvSpPr>
        <p:spPr>
          <a:xfrm>
            <a:off x="220163" y="908997"/>
            <a:ext cx="11550650" cy="828942"/>
          </a:xfrm>
        </p:spPr>
        <p:txBody>
          <a:bodyPr/>
          <a:lstStyle/>
          <a:p>
            <a:r>
              <a:rPr lang="en-US" sz="4400" dirty="0"/>
              <a:t>ARTICLE VI - Nomination and Election of Officers</a:t>
            </a:r>
          </a:p>
        </p:txBody>
      </p:sp>
      <p:sp>
        <p:nvSpPr>
          <p:cNvPr id="4" name="Slide Number Placeholder 3"/>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C716B-84C8-4DD1-A5B7-2C4343A28E7F}" type="slidenum">
              <a:rPr kumimoji="0" lang="en-US" sz="1200" b="0" i="0" u="none" strike="noStrike" kern="1200" cap="none" spc="0" normalizeH="0" baseline="0" noProof="0" smtClean="0">
                <a:ln>
                  <a:noFill/>
                </a:ln>
                <a:solidFill>
                  <a:srgbClr val="E7E6E6">
                    <a:lumMod val="9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rgbClr val="E7E6E6">
                  <a:lumMod val="90000"/>
                </a:srgbClr>
              </a:solidFill>
              <a:effectLst/>
              <a:uLnTx/>
              <a:uFillTx/>
              <a:latin typeface="Calibri" panose="020F0502020204030204"/>
              <a:ea typeface="+mn-ea"/>
              <a:cs typeface="+mn-cs"/>
            </a:endParaRPr>
          </a:p>
        </p:txBody>
      </p:sp>
      <p:sp>
        <p:nvSpPr>
          <p:cNvPr id="7" name="Content Placeholder 4">
            <a:extLst>
              <a:ext uri="{FF2B5EF4-FFF2-40B4-BE49-F238E27FC236}">
                <a16:creationId xmlns:a16="http://schemas.microsoft.com/office/drawing/2014/main" id="{5229C3B4-DF51-49E5-9278-DBC67358A5F7}"/>
              </a:ext>
            </a:extLst>
          </p:cNvPr>
          <p:cNvSpPr>
            <a:spLocks noGrp="1"/>
          </p:cNvSpPr>
          <p:nvPr>
            <p:ph sz="half" idx="1"/>
          </p:nvPr>
        </p:nvSpPr>
        <p:spPr>
          <a:xfrm>
            <a:off x="101600" y="2421228"/>
            <a:ext cx="5791200" cy="3402238"/>
          </a:xfrm>
        </p:spPr>
        <p:txBody>
          <a:bodyPr>
            <a:noAutofit/>
          </a:bodyPr>
          <a:lstStyle/>
          <a:p>
            <a:r>
              <a:rPr lang="en-US" sz="2000" dirty="0"/>
              <a:t>Nominations for the positions of Chairperson and Vice-Chairperson shall be taken from the Panel membership. </a:t>
            </a:r>
            <a:r>
              <a:rPr lang="en-US" sz="2000" b="1" i="1" dirty="0"/>
              <a:t>Nominees must be employees of U.S. private sector shipyards.</a:t>
            </a:r>
            <a:r>
              <a:rPr lang="en-US" sz="2000" dirty="0"/>
              <a:t> It is preferred that the Chairperson be from an ECB member yard. </a:t>
            </a:r>
            <a:r>
              <a:rPr lang="en-US" sz="2000" b="1" i="1" dirty="0"/>
              <a:t>The positions of Chairperson and Vice-Chairperson shall additionally be filled by individuals representing different shipyards. </a:t>
            </a:r>
            <a:r>
              <a:rPr lang="en-US" sz="2000" dirty="0"/>
              <a:t>The Panel Chairperson is required to be a member of SNAME while serving in that position.</a:t>
            </a:r>
          </a:p>
        </p:txBody>
      </p:sp>
      <p:sp>
        <p:nvSpPr>
          <p:cNvPr id="8" name="Content Placeholder 5">
            <a:extLst>
              <a:ext uri="{FF2B5EF4-FFF2-40B4-BE49-F238E27FC236}">
                <a16:creationId xmlns:a16="http://schemas.microsoft.com/office/drawing/2014/main" id="{41F156B5-A093-42C0-BE0A-F1F756EC9E05}"/>
              </a:ext>
            </a:extLst>
          </p:cNvPr>
          <p:cNvSpPr txBox="1">
            <a:spLocks/>
          </p:cNvSpPr>
          <p:nvPr/>
        </p:nvSpPr>
        <p:spPr>
          <a:xfrm>
            <a:off x="6299200" y="2421228"/>
            <a:ext cx="5791200" cy="34022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34055"/>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759D"/>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50000"/>
                  </a:schemeClr>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 order to be a qualified candidate for each position, nominees must provide a letter of recognition from his or her shipyard acknowledging support for the commitment of time required to execute the responsibilities of office. </a:t>
            </a:r>
            <a:r>
              <a:rPr kumimoji="0" lang="en-US" sz="2000" b="1" i="1"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A majority vote from the Panel membership in attendance during the scheduled election shall determine the positions of Chairperson and Vice-Chairperson. </a:t>
            </a:r>
            <a:r>
              <a:rPr kumimoji="0" lang="en-US" sz="20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Terms of office shall be for two (2) years with no limitation on the number of terms for Panel officers.</a:t>
            </a:r>
          </a:p>
        </p:txBody>
      </p:sp>
    </p:spTree>
    <p:extLst>
      <p:ext uri="{BB962C8B-B14F-4D97-AF65-F5344CB8AC3E}">
        <p14:creationId xmlns:p14="http://schemas.microsoft.com/office/powerpoint/2010/main" val="175223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AEEC-9683-4024-A9BB-9A7FD05D49D4}"/>
              </a:ext>
            </a:extLst>
          </p:cNvPr>
          <p:cNvSpPr>
            <a:spLocks noGrp="1"/>
          </p:cNvSpPr>
          <p:nvPr>
            <p:ph type="title"/>
          </p:nvPr>
        </p:nvSpPr>
        <p:spPr>
          <a:xfrm>
            <a:off x="101600" y="1034534"/>
            <a:ext cx="12090400" cy="828942"/>
          </a:xfrm>
        </p:spPr>
        <p:txBody>
          <a:bodyPr/>
          <a:lstStyle/>
          <a:p>
            <a:r>
              <a:rPr lang="en-US" sz="4400" dirty="0"/>
              <a:t>ARTICLE III – Membership, Structure and Voting</a:t>
            </a:r>
            <a:br>
              <a:rPr lang="en-US" sz="4400" dirty="0"/>
            </a:br>
            <a:r>
              <a:rPr lang="en-US" sz="4400" dirty="0"/>
              <a:t>Section A – General Membership</a:t>
            </a:r>
          </a:p>
        </p:txBody>
      </p:sp>
      <p:sp>
        <p:nvSpPr>
          <p:cNvPr id="4" name="Slide Number Placeholder 3"/>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C716B-84C8-4DD1-A5B7-2C4343A28E7F}" type="slidenum">
              <a:rPr kumimoji="0" lang="en-US" sz="1200" b="0" i="0" u="none" strike="noStrike" kern="1200" cap="none" spc="0" normalizeH="0" baseline="0" noProof="0" smtClean="0">
                <a:ln>
                  <a:noFill/>
                </a:ln>
                <a:solidFill>
                  <a:srgbClr val="E7E6E6">
                    <a:lumMod val="9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srgbClr val="E7E6E6">
                  <a:lumMod val="90000"/>
                </a:srgbClr>
              </a:solidFill>
              <a:effectLst/>
              <a:uLnTx/>
              <a:uFillTx/>
              <a:latin typeface="Calibri" panose="020F0502020204030204"/>
              <a:ea typeface="+mn-ea"/>
              <a:cs typeface="+mn-cs"/>
            </a:endParaRPr>
          </a:p>
        </p:txBody>
      </p:sp>
      <p:sp>
        <p:nvSpPr>
          <p:cNvPr id="9" name="Content Placeholder 5">
            <a:extLst>
              <a:ext uri="{FF2B5EF4-FFF2-40B4-BE49-F238E27FC236}">
                <a16:creationId xmlns:a16="http://schemas.microsoft.com/office/drawing/2014/main" id="{4C6244B3-5A2D-4FBF-9568-A214E6F0CD1F}"/>
              </a:ext>
            </a:extLst>
          </p:cNvPr>
          <p:cNvSpPr>
            <a:spLocks noGrp="1"/>
          </p:cNvSpPr>
          <p:nvPr>
            <p:ph idx="1"/>
          </p:nvPr>
        </p:nvSpPr>
        <p:spPr>
          <a:xfrm>
            <a:off x="101600" y="2279560"/>
            <a:ext cx="11988800" cy="3543905"/>
          </a:xfrm>
        </p:spPr>
        <p:txBody>
          <a:bodyPr>
            <a:normAutofit fontScale="70000" lnSpcReduction="20000"/>
          </a:bodyPr>
          <a:lstStyle/>
          <a:p>
            <a:r>
              <a:rPr lang="en-US" dirty="0"/>
              <a:t>The membership of the Panel shall not be limited in its number. Members shall consist of persons who are representatives of organizations </a:t>
            </a:r>
            <a:r>
              <a:rPr lang="en-US" b="1" i="1" dirty="0"/>
              <a:t>involved in some aspect of the U.S shipbuilding and ship repair industry</a:t>
            </a:r>
            <a:r>
              <a:rPr lang="en-US" dirty="0"/>
              <a:t>. All members of the Panel shall carry an equal vote on decisions put to the membership by the Panel Chairman. When multiple individuals from the same shipyard, ship repair facility, or company are present for a vote, </a:t>
            </a:r>
            <a:r>
              <a:rPr lang="en-US" b="1" i="1" dirty="0"/>
              <a:t>only one vote will be accepted from each organization</a:t>
            </a:r>
            <a:r>
              <a:rPr lang="en-US" dirty="0"/>
              <a:t>. Panel members must be in attendance at meetings to vote. "In attendance" for voting purposes is either physical attendance or virtual attendance through some means of teleconferencing. Voting may also be held electronically. Proxies are not allowed.</a:t>
            </a:r>
          </a:p>
          <a:p>
            <a:r>
              <a:rPr lang="en-US" dirty="0"/>
              <a:t>To become a member, an individual </a:t>
            </a:r>
            <a:r>
              <a:rPr lang="en-US" b="1" i="1" dirty="0"/>
              <a:t>must attend at least two meetings, physically or virtually</a:t>
            </a:r>
            <a:r>
              <a:rPr lang="en-US" dirty="0"/>
              <a:t>, and indicate to the Panel Chairperson that he or she wishes to become a member. Members have the obligation to attend the meetings regularly and participate in the work of the Panel to retain membership privileges.</a:t>
            </a:r>
          </a:p>
        </p:txBody>
      </p:sp>
    </p:spTree>
    <p:extLst>
      <p:ext uri="{BB962C8B-B14F-4D97-AF65-F5344CB8AC3E}">
        <p14:creationId xmlns:p14="http://schemas.microsoft.com/office/powerpoint/2010/main" val="3313578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AEEC-9683-4024-A9BB-9A7FD05D49D4}"/>
              </a:ext>
            </a:extLst>
          </p:cNvPr>
          <p:cNvSpPr>
            <a:spLocks noGrp="1"/>
          </p:cNvSpPr>
          <p:nvPr>
            <p:ph type="title"/>
          </p:nvPr>
        </p:nvSpPr>
        <p:spPr>
          <a:xfrm>
            <a:off x="19701" y="455823"/>
            <a:ext cx="11198225" cy="828942"/>
          </a:xfrm>
        </p:spPr>
        <p:txBody>
          <a:bodyPr/>
          <a:lstStyle/>
          <a:p>
            <a:r>
              <a:rPr lang="en-US" dirty="0"/>
              <a:t>Call for Nominations</a:t>
            </a:r>
          </a:p>
        </p:txBody>
      </p:sp>
      <p:sp>
        <p:nvSpPr>
          <p:cNvPr id="4" name="Slide Number Placeholder 3"/>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3C716B-84C8-4DD1-A5B7-2C4343A28E7F}" type="slidenum">
              <a:rPr kumimoji="0" lang="en-US" sz="1200" b="0" i="0" u="none" strike="noStrike" kern="1200" cap="none" spc="0" normalizeH="0" baseline="0" noProof="0" smtClean="0">
                <a:ln>
                  <a:noFill/>
                </a:ln>
                <a:solidFill>
                  <a:srgbClr val="E7E6E6">
                    <a:lumMod val="90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rgbClr val="E7E6E6">
                  <a:lumMod val="90000"/>
                </a:srgbClr>
              </a:solidFill>
              <a:effectLst/>
              <a:uLnTx/>
              <a:uFillTx/>
              <a:latin typeface="Calibri" panose="020F0502020204030204"/>
              <a:ea typeface="+mn-ea"/>
              <a:cs typeface="+mn-cs"/>
            </a:endParaRPr>
          </a:p>
        </p:txBody>
      </p:sp>
      <p:sp>
        <p:nvSpPr>
          <p:cNvPr id="7" name="Text Placeholder 3">
            <a:extLst>
              <a:ext uri="{FF2B5EF4-FFF2-40B4-BE49-F238E27FC236}">
                <a16:creationId xmlns:a16="http://schemas.microsoft.com/office/drawing/2014/main" id="{0488E066-116C-4DB7-9DA9-9F4FCD6C2D42}"/>
              </a:ext>
            </a:extLst>
          </p:cNvPr>
          <p:cNvSpPr txBox="1">
            <a:spLocks/>
          </p:cNvSpPr>
          <p:nvPr/>
        </p:nvSpPr>
        <p:spPr>
          <a:xfrm>
            <a:off x="101600" y="1295400"/>
            <a:ext cx="5791200" cy="639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4557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688B6"/>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Chairperson</a:t>
            </a:r>
          </a:p>
        </p:txBody>
      </p:sp>
      <p:sp>
        <p:nvSpPr>
          <p:cNvPr id="8" name="Text Placeholder 4">
            <a:extLst>
              <a:ext uri="{FF2B5EF4-FFF2-40B4-BE49-F238E27FC236}">
                <a16:creationId xmlns:a16="http://schemas.microsoft.com/office/drawing/2014/main" id="{B022BB21-AEB5-48B7-93FA-71393A7BF3E1}"/>
              </a:ext>
            </a:extLst>
          </p:cNvPr>
          <p:cNvSpPr txBox="1">
            <a:spLocks/>
          </p:cNvSpPr>
          <p:nvPr/>
        </p:nvSpPr>
        <p:spPr>
          <a:xfrm>
            <a:off x="6299200" y="1295400"/>
            <a:ext cx="5791200" cy="639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34055"/>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759D"/>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50000"/>
                  </a:schemeClr>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Vice-Chairperson</a:t>
            </a:r>
          </a:p>
        </p:txBody>
      </p:sp>
      <p:sp>
        <p:nvSpPr>
          <p:cNvPr id="9" name="Content Placeholder 2">
            <a:extLst>
              <a:ext uri="{FF2B5EF4-FFF2-40B4-BE49-F238E27FC236}">
                <a16:creationId xmlns:a16="http://schemas.microsoft.com/office/drawing/2014/main" id="{9170CD13-A0FD-4CFF-94F7-FC3B3D3C41F0}"/>
              </a:ext>
            </a:extLst>
          </p:cNvPr>
          <p:cNvSpPr>
            <a:spLocks noGrp="1"/>
          </p:cNvSpPr>
          <p:nvPr>
            <p:ph idx="1"/>
          </p:nvPr>
        </p:nvSpPr>
        <p:spPr>
          <a:xfrm>
            <a:off x="320675" y="1935162"/>
            <a:ext cx="4602054" cy="4885414"/>
          </a:xfrm>
        </p:spPr>
        <p:txBody>
          <a:bodyPr>
            <a:normAutofit/>
          </a:bodyPr>
          <a:lstStyle/>
          <a:p>
            <a:r>
              <a:rPr lang="en-US" sz="2800" dirty="0"/>
              <a:t>First Level</a:t>
            </a:r>
          </a:p>
        </p:txBody>
      </p:sp>
      <p:sp>
        <p:nvSpPr>
          <p:cNvPr id="10" name="Content Placeholder 2">
            <a:extLst>
              <a:ext uri="{FF2B5EF4-FFF2-40B4-BE49-F238E27FC236}">
                <a16:creationId xmlns:a16="http://schemas.microsoft.com/office/drawing/2014/main" id="{F96AE0F6-D482-4ADE-9A3C-8DF904DE9E70}"/>
              </a:ext>
            </a:extLst>
          </p:cNvPr>
          <p:cNvSpPr txBox="1">
            <a:spLocks/>
          </p:cNvSpPr>
          <p:nvPr/>
        </p:nvSpPr>
        <p:spPr>
          <a:xfrm>
            <a:off x="6299200" y="1812144"/>
            <a:ext cx="4602054" cy="48854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4557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688B6"/>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First Level</a:t>
            </a:r>
          </a:p>
        </p:txBody>
      </p:sp>
    </p:spTree>
    <p:extLst>
      <p:ext uri="{BB962C8B-B14F-4D97-AF65-F5344CB8AC3E}">
        <p14:creationId xmlns:p14="http://schemas.microsoft.com/office/powerpoint/2010/main" val="1513098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405234" y="-57"/>
            <a:ext cx="2786766" cy="1080262"/>
          </a:xfrm>
          <a:prstGeom prst="rect">
            <a:avLst/>
          </a:prstGeom>
        </p:spPr>
      </p:pic>
      <p:sp>
        <p:nvSpPr>
          <p:cNvPr id="4" name="TextBox 3"/>
          <p:cNvSpPr txBox="1"/>
          <p:nvPr/>
        </p:nvSpPr>
        <p:spPr>
          <a:xfrm>
            <a:off x="0" y="355408"/>
            <a:ext cx="526106" cy="369332"/>
          </a:xfrm>
          <a:prstGeom prst="rect">
            <a:avLst/>
          </a:prstGeom>
          <a:noFill/>
        </p:spPr>
        <p:txBody>
          <a:bodyPr wrap="none" rtlCol="0">
            <a:spAutoFit/>
          </a:bodyPr>
          <a:lstStyle/>
          <a:p>
            <a:pPr marL="285750" indent="-285750">
              <a:buFont typeface="Wingdings" panose="05000000000000000000" pitchFamily="2" charset="2"/>
              <a:buChar char="ü"/>
            </a:pPr>
            <a:r>
              <a:rPr lang="en-US" dirty="0" smtClean="0">
                <a:solidFill>
                  <a:srgbClr val="FF0000"/>
                </a:solidFill>
              </a:rPr>
              <a:t> </a:t>
            </a:r>
            <a:endParaRPr lang="en-US" dirty="0">
              <a:solidFill>
                <a:srgbClr val="FF0000"/>
              </a:solidFill>
            </a:endParaRPr>
          </a:p>
        </p:txBody>
      </p:sp>
      <p:sp>
        <p:nvSpPr>
          <p:cNvPr id="9" name="Title 2"/>
          <p:cNvSpPr txBox="1">
            <a:spLocks/>
          </p:cNvSpPr>
          <p:nvPr/>
        </p:nvSpPr>
        <p:spPr>
          <a:xfrm>
            <a:off x="263053" y="1164181"/>
            <a:ext cx="11374017" cy="673949"/>
          </a:xfrm>
          <a:prstGeom prst="rect">
            <a:avLst/>
          </a:prstGeom>
        </p:spPr>
        <p:txBody>
          <a:bodyPr anchor="b"/>
          <a:lstStyle>
            <a:lvl1pPr algn="r" defTabSz="914400" rtl="0" eaLnBrk="1" latinLnBrk="0" hangingPunct="1">
              <a:lnSpc>
                <a:spcPct val="90000"/>
              </a:lnSpc>
              <a:spcBef>
                <a:spcPct val="0"/>
              </a:spcBef>
              <a:buNone/>
              <a:defRPr sz="4800" kern="1200">
                <a:solidFill>
                  <a:schemeClr val="tx1"/>
                </a:solidFill>
                <a:latin typeface="Segoe UI" panose="020B0502040204020203" pitchFamily="34" charset="0"/>
                <a:ea typeface="+mj-ea"/>
                <a:cs typeface="Segoe UI" panose="020B0502040204020203" pitchFamily="34" charset="0"/>
              </a:defRPr>
            </a:lvl1pPr>
          </a:lstStyle>
          <a:p>
            <a:pPr algn="l"/>
            <a:r>
              <a:rPr lang="en-US" sz="4400" b="1" dirty="0" smtClean="0">
                <a:solidFill>
                  <a:schemeClr val="accent5">
                    <a:lumMod val="75000"/>
                  </a:schemeClr>
                </a:solidFill>
              </a:rPr>
              <a:t>NSRP SP&amp;C Panel’s </a:t>
            </a:r>
            <a:r>
              <a:rPr lang="en-US" sz="3200" b="1" dirty="0" smtClean="0">
                <a:solidFill>
                  <a:schemeClr val="accent5">
                    <a:lumMod val="75000"/>
                  </a:schemeClr>
                </a:solidFill>
              </a:rPr>
              <a:t>Wrap Up &amp; Path Forward</a:t>
            </a:r>
            <a:endParaRPr lang="en-US" sz="3600" b="1" dirty="0">
              <a:solidFill>
                <a:schemeClr val="accent5">
                  <a:lumMod val="75000"/>
                </a:schemeClr>
              </a:solidFill>
            </a:endParaRPr>
          </a:p>
        </p:txBody>
      </p:sp>
      <p:pic>
        <p:nvPicPr>
          <p:cNvPr id="10" name="Picture 9" descr="El Blog de Buy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7250" y="2476117"/>
            <a:ext cx="2857500" cy="2857500"/>
          </a:xfrm>
          <a:prstGeom prst="rect">
            <a:avLst/>
          </a:prstGeom>
        </p:spPr>
      </p:pic>
    </p:spTree>
    <p:extLst>
      <p:ext uri="{BB962C8B-B14F-4D97-AF65-F5344CB8AC3E}">
        <p14:creationId xmlns:p14="http://schemas.microsoft.com/office/powerpoint/2010/main" val="4037122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NSRP Head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9D9AA77-0F3F-4E26-9B32-E48D47761254}" vid="{F0B499CC-BD85-4F84-953C-0FF751E7C623}"/>
    </a:ext>
  </a:extLst>
</a:theme>
</file>

<file path=ppt/theme/theme2.xml><?xml version="1.0" encoding="utf-8"?>
<a:theme xmlns:a="http://schemas.openxmlformats.org/drawingml/2006/main" name="1_NSRP Head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9D9AA77-0F3F-4E26-9B32-E48D47761254}" vid="{F0B499CC-BD85-4F84-953C-0FF751E7C623}"/>
    </a:ext>
  </a:extLst>
</a:theme>
</file>

<file path=ppt/theme/theme3.xml><?xml version="1.0" encoding="utf-8"?>
<a:theme xmlns:a="http://schemas.openxmlformats.org/drawingml/2006/main" name="2_NSRP Head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SRP-Widescreen-Template (1).pptx" id="{EF193603-E707-4E8D-B1A9-D59AD937E7D6}" vid="{577C8336-72CB-4B7C-9A64-47526EE94DB2}"/>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Round 1 White Papers_DRAFT NL</Template>
  <TotalTime>6317</TotalTime>
  <Words>422</Words>
  <Application>Microsoft Office PowerPoint</Application>
  <PresentationFormat>Widescreen</PresentationFormat>
  <Paragraphs>30</Paragraphs>
  <Slides>6</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vt:i4>
      </vt:variant>
    </vt:vector>
  </HeadingPairs>
  <TitlesOfParts>
    <vt:vector size="15" baseType="lpstr">
      <vt:lpstr>Arial</vt:lpstr>
      <vt:lpstr>Calibri</vt:lpstr>
      <vt:lpstr>Calibri Light</vt:lpstr>
      <vt:lpstr>Segoe UI</vt:lpstr>
      <vt:lpstr>Times New Roman</vt:lpstr>
      <vt:lpstr>Wingdings</vt:lpstr>
      <vt:lpstr>NSRP Header</vt:lpstr>
      <vt:lpstr>1_NSRP Header</vt:lpstr>
      <vt:lpstr>2_NSRP Header</vt:lpstr>
      <vt:lpstr>Tuesday, September 21, 2021 </vt:lpstr>
      <vt:lpstr>Election of Officers</vt:lpstr>
      <vt:lpstr>ARTICLE VI - Nomination and Election of Officers</vt:lpstr>
      <vt:lpstr>ARTICLE III – Membership, Structure and Voting Section A – General Membership</vt:lpstr>
      <vt:lpstr>Call for Nominations</vt:lpstr>
      <vt:lpstr>PowerPoint Presentation</vt:lpstr>
    </vt:vector>
  </TitlesOfParts>
  <Company>SCRA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Laney, Nicholas</dc:creator>
  <cp:lastModifiedBy>Ryan Schneider</cp:lastModifiedBy>
  <cp:revision>313</cp:revision>
  <cp:lastPrinted>2021-06-22T12:42:09Z</cp:lastPrinted>
  <dcterms:created xsi:type="dcterms:W3CDTF">2019-02-28T12:25:49Z</dcterms:created>
  <dcterms:modified xsi:type="dcterms:W3CDTF">2021-09-24T17:42:36Z</dcterms:modified>
</cp:coreProperties>
</file>