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2" r:id="rId4"/>
    <p:sldMasterId id="2147483661" r:id="rId5"/>
  </p:sldMasterIdLst>
  <p:notesMasterIdLst>
    <p:notesMasterId r:id="rId21"/>
  </p:notesMasterIdLst>
  <p:sldIdLst>
    <p:sldId id="260" r:id="rId6"/>
    <p:sldId id="261" r:id="rId7"/>
    <p:sldId id="257" r:id="rId8"/>
    <p:sldId id="259" r:id="rId9"/>
    <p:sldId id="262" r:id="rId10"/>
    <p:sldId id="263" r:id="rId11"/>
    <p:sldId id="264" r:id="rId12"/>
    <p:sldId id="265" r:id="rId13"/>
    <p:sldId id="266" r:id="rId14"/>
    <p:sldId id="267" r:id="rId15"/>
    <p:sldId id="269" r:id="rId16"/>
    <p:sldId id="268" r:id="rId17"/>
    <p:sldId id="270" r:id="rId18"/>
    <p:sldId id="272" r:id="rId19"/>
    <p:sldId id="258" r:id="rId2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45571"/>
    <a:srgbClr val="05759D"/>
    <a:srgbClr val="0688B6"/>
    <a:srgbClr val="034055"/>
    <a:srgbClr val="8EB2BF"/>
    <a:srgbClr val="446A78"/>
    <a:srgbClr val="EAF7F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87101" autoAdjust="0"/>
  </p:normalViewPr>
  <p:slideViewPr>
    <p:cSldViewPr snapToGrid="0">
      <p:cViewPr varScale="1">
        <p:scale>
          <a:sx n="109" d="100"/>
          <a:sy n="109" d="100"/>
        </p:scale>
        <p:origin x="612" y="9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3" Type="http://schemas.openxmlformats.org/officeDocument/2006/relationships/customXml" Target="../customXml/item3.xml"/><Relationship Id="rId21" Type="http://schemas.openxmlformats.org/officeDocument/2006/relationships/notesMaster" Target="notesMasters/notesMaster1.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theme" Target="theme/theme1.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viewProps" Target="viewProps.xml"/><Relationship Id="rId10" Type="http://schemas.openxmlformats.org/officeDocument/2006/relationships/slide" Target="slides/slide5.xml"/><Relationship Id="rId19" Type="http://schemas.openxmlformats.org/officeDocument/2006/relationships/slide" Target="slides/slide14.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740CAFB-BA6A-4EAD-8632-EFF9673D5756}" type="datetimeFigureOut">
              <a:rPr lang="en-US" smtClean="0"/>
              <a:t>3/9/2021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223D755-2BB7-4E46-A026-A3354C074F5C}" type="slidenum">
              <a:rPr lang="en-US" smtClean="0"/>
              <a:t>‹#›</a:t>
            </a:fld>
            <a:endParaRPr lang="en-US"/>
          </a:p>
        </p:txBody>
      </p:sp>
    </p:spTree>
    <p:extLst>
      <p:ext uri="{BB962C8B-B14F-4D97-AF65-F5344CB8AC3E}">
        <p14:creationId xmlns:p14="http://schemas.microsoft.com/office/powerpoint/2010/main" val="209442439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733675" y="2599135"/>
            <a:ext cx="9144000" cy="2387600"/>
          </a:xfrm>
          <a:prstGeom prst="rect">
            <a:avLst/>
          </a:prstGeom>
        </p:spPr>
        <p:txBody>
          <a:bodyPr anchor="b"/>
          <a:lstStyle>
            <a:lvl1pPr algn="r">
              <a:defRPr sz="4800">
                <a:latin typeface="Segoe UI" panose="020B0502040204020203" pitchFamily="34" charset="0"/>
                <a:cs typeface="Segoe UI" panose="020B0502040204020203" pitchFamily="34" charset="0"/>
              </a:defRPr>
            </a:lvl1pPr>
          </a:lstStyle>
          <a:p>
            <a:r>
              <a:rPr lang="en-US" smtClean="0"/>
              <a:t>Click to edit Master title style</a:t>
            </a:r>
            <a:endParaRPr lang="en-US" dirty="0"/>
          </a:p>
        </p:txBody>
      </p:sp>
      <p:sp>
        <p:nvSpPr>
          <p:cNvPr id="3" name="Subtitle 2"/>
          <p:cNvSpPr>
            <a:spLocks noGrp="1"/>
          </p:cNvSpPr>
          <p:nvPr>
            <p:ph type="subTitle" idx="1"/>
          </p:nvPr>
        </p:nvSpPr>
        <p:spPr>
          <a:xfrm>
            <a:off x="2733675" y="4986735"/>
            <a:ext cx="9144000" cy="604440"/>
          </a:xfrm>
        </p:spPr>
        <p:txBody>
          <a:bodyPr/>
          <a:lstStyle>
            <a:lvl1pPr marL="0" indent="0" algn="r">
              <a:buNone/>
              <a:defRPr sz="2400">
                <a:solidFill>
                  <a:srgbClr val="04557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smtClean="0"/>
              <a:t>Click to edit Master subtitle style</a:t>
            </a:r>
            <a:endParaRPr lang="en-US" dirty="0"/>
          </a:p>
        </p:txBody>
      </p:sp>
      <p:pic>
        <p:nvPicPr>
          <p:cNvPr id="7" name="Pictur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66701" y="-240918"/>
            <a:ext cx="12355313" cy="1976850"/>
          </a:xfrm>
          <a:prstGeom prst="rect">
            <a:avLst/>
          </a:prstGeom>
        </p:spPr>
      </p:pic>
      <p:pic>
        <p:nvPicPr>
          <p:cNvPr id="6" name="Picture 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66701" y="-240918"/>
            <a:ext cx="12355313" cy="1976850"/>
          </a:xfrm>
          <a:prstGeom prst="rect">
            <a:avLst/>
          </a:prstGeom>
        </p:spPr>
      </p:pic>
      <p:sp>
        <p:nvSpPr>
          <p:cNvPr id="5" name="Slide Number Placeholder 4"/>
          <p:cNvSpPr>
            <a:spLocks noGrp="1"/>
          </p:cNvSpPr>
          <p:nvPr>
            <p:ph type="sldNum" sz="quarter" idx="11"/>
          </p:nvPr>
        </p:nvSpPr>
        <p:spPr/>
        <p:txBody>
          <a:bodyPr/>
          <a:lstStyle>
            <a:lvl1pPr>
              <a:defRPr>
                <a:solidFill>
                  <a:schemeClr val="bg2">
                    <a:lumMod val="50000"/>
                  </a:schemeClr>
                </a:solidFill>
              </a:defRPr>
            </a:lvl1pPr>
          </a:lstStyle>
          <a:p>
            <a:fld id="{A916C171-007E-46CF-80D5-F89E015BD616}" type="slidenum">
              <a:rPr lang="en-US" smtClean="0"/>
              <a:pPr/>
              <a:t>‹#›</a:t>
            </a:fld>
            <a:endParaRPr lang="en-US" dirty="0"/>
          </a:p>
        </p:txBody>
      </p:sp>
      <p:pic>
        <p:nvPicPr>
          <p:cNvPr id="4" name="Picture 3"/>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385010" y="5591175"/>
            <a:ext cx="1307366" cy="954360"/>
          </a:xfrm>
          <a:prstGeom prst="rect">
            <a:avLst/>
          </a:prstGeom>
        </p:spPr>
      </p:pic>
    </p:spTree>
    <p:extLst>
      <p:ext uri="{BB962C8B-B14F-4D97-AF65-F5344CB8AC3E}">
        <p14:creationId xmlns:p14="http://schemas.microsoft.com/office/powerpoint/2010/main" val="119877380"/>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Agenda">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221828-1212-0A40-965C-27EB8387CE40}"/>
              </a:ext>
            </a:extLst>
          </p:cNvPr>
          <p:cNvSpPr>
            <a:spLocks noGrp="1"/>
          </p:cNvSpPr>
          <p:nvPr>
            <p:ph type="title" hasCustomPrompt="1"/>
          </p:nvPr>
        </p:nvSpPr>
        <p:spPr>
          <a:xfrm>
            <a:off x="457200" y="256218"/>
            <a:ext cx="10760242" cy="1325563"/>
          </a:xfrm>
        </p:spPr>
        <p:txBody>
          <a:bodyPr/>
          <a:lstStyle>
            <a:lvl1pPr>
              <a:defRPr>
                <a:solidFill>
                  <a:schemeClr val="tx2"/>
                </a:solidFill>
              </a:defRPr>
            </a:lvl1pPr>
          </a:lstStyle>
          <a:p>
            <a:r>
              <a:rPr lang="en-US" dirty="0"/>
              <a:t>Agenda</a:t>
            </a:r>
          </a:p>
        </p:txBody>
      </p:sp>
      <p:sp>
        <p:nvSpPr>
          <p:cNvPr id="6" name="Rectangle 4">
            <a:extLst>
              <a:ext uri="{FF2B5EF4-FFF2-40B4-BE49-F238E27FC236}">
                <a16:creationId xmlns:a16="http://schemas.microsoft.com/office/drawing/2014/main" id="{999DF7CD-5821-2C47-B463-F1045D94675D}"/>
              </a:ext>
            </a:extLst>
          </p:cNvPr>
          <p:cNvSpPr/>
          <p:nvPr userDrawn="1"/>
        </p:nvSpPr>
        <p:spPr>
          <a:xfrm>
            <a:off x="7230794" y="-8165"/>
            <a:ext cx="4969371" cy="6866165"/>
          </a:xfrm>
          <a:custGeom>
            <a:avLst/>
            <a:gdLst>
              <a:gd name="connsiteX0" fmla="*/ 0 w 4182836"/>
              <a:gd name="connsiteY0" fmla="*/ 0 h 4122964"/>
              <a:gd name="connsiteX1" fmla="*/ 4182836 w 4182836"/>
              <a:gd name="connsiteY1" fmla="*/ 0 h 4122964"/>
              <a:gd name="connsiteX2" fmla="*/ 4182836 w 4182836"/>
              <a:gd name="connsiteY2" fmla="*/ 4122964 h 4122964"/>
              <a:gd name="connsiteX3" fmla="*/ 0 w 4182836"/>
              <a:gd name="connsiteY3" fmla="*/ 4122964 h 4122964"/>
              <a:gd name="connsiteX4" fmla="*/ 0 w 4182836"/>
              <a:gd name="connsiteY4" fmla="*/ 0 h 4122964"/>
              <a:gd name="connsiteX0" fmla="*/ 2286000 w 4182836"/>
              <a:gd name="connsiteY0" fmla="*/ 1877786 h 4122964"/>
              <a:gd name="connsiteX1" fmla="*/ 4182836 w 4182836"/>
              <a:gd name="connsiteY1" fmla="*/ 0 h 4122964"/>
              <a:gd name="connsiteX2" fmla="*/ 4182836 w 4182836"/>
              <a:gd name="connsiteY2" fmla="*/ 4122964 h 4122964"/>
              <a:gd name="connsiteX3" fmla="*/ 0 w 4182836"/>
              <a:gd name="connsiteY3" fmla="*/ 4122964 h 4122964"/>
              <a:gd name="connsiteX4" fmla="*/ 2286000 w 4182836"/>
              <a:gd name="connsiteY4" fmla="*/ 1877786 h 4122964"/>
              <a:gd name="connsiteX0" fmla="*/ 3238734 w 4182836"/>
              <a:gd name="connsiteY0" fmla="*/ 641761 h 4122964"/>
              <a:gd name="connsiteX1" fmla="*/ 4182836 w 4182836"/>
              <a:gd name="connsiteY1" fmla="*/ 0 h 4122964"/>
              <a:gd name="connsiteX2" fmla="*/ 4182836 w 4182836"/>
              <a:gd name="connsiteY2" fmla="*/ 4122964 h 4122964"/>
              <a:gd name="connsiteX3" fmla="*/ 0 w 4182836"/>
              <a:gd name="connsiteY3" fmla="*/ 4122964 h 4122964"/>
              <a:gd name="connsiteX4" fmla="*/ 3238734 w 4182836"/>
              <a:gd name="connsiteY4" fmla="*/ 641761 h 4122964"/>
              <a:gd name="connsiteX0" fmla="*/ 3564669 w 4182836"/>
              <a:gd name="connsiteY0" fmla="*/ 494821 h 4122964"/>
              <a:gd name="connsiteX1" fmla="*/ 4182836 w 4182836"/>
              <a:gd name="connsiteY1" fmla="*/ 0 h 4122964"/>
              <a:gd name="connsiteX2" fmla="*/ 4182836 w 4182836"/>
              <a:gd name="connsiteY2" fmla="*/ 4122964 h 4122964"/>
              <a:gd name="connsiteX3" fmla="*/ 0 w 4182836"/>
              <a:gd name="connsiteY3" fmla="*/ 4122964 h 4122964"/>
              <a:gd name="connsiteX4" fmla="*/ 3564669 w 4182836"/>
              <a:gd name="connsiteY4" fmla="*/ 494821 h 4122964"/>
              <a:gd name="connsiteX0" fmla="*/ 3564669 w 4189105"/>
              <a:gd name="connsiteY0" fmla="*/ 6462 h 3634605"/>
              <a:gd name="connsiteX1" fmla="*/ 4189105 w 4189105"/>
              <a:gd name="connsiteY1" fmla="*/ 0 h 3634605"/>
              <a:gd name="connsiteX2" fmla="*/ 4182836 w 4189105"/>
              <a:gd name="connsiteY2" fmla="*/ 3634605 h 3634605"/>
              <a:gd name="connsiteX3" fmla="*/ 0 w 4189105"/>
              <a:gd name="connsiteY3" fmla="*/ 3634605 h 3634605"/>
              <a:gd name="connsiteX4" fmla="*/ 3564669 w 4189105"/>
              <a:gd name="connsiteY4" fmla="*/ 6462 h 3634605"/>
              <a:gd name="connsiteX0" fmla="*/ 3577205 w 4189105"/>
              <a:gd name="connsiteY0" fmla="*/ 2140 h 3634605"/>
              <a:gd name="connsiteX1" fmla="*/ 4189105 w 4189105"/>
              <a:gd name="connsiteY1" fmla="*/ 0 h 3634605"/>
              <a:gd name="connsiteX2" fmla="*/ 4182836 w 4189105"/>
              <a:gd name="connsiteY2" fmla="*/ 3634605 h 3634605"/>
              <a:gd name="connsiteX3" fmla="*/ 0 w 4189105"/>
              <a:gd name="connsiteY3" fmla="*/ 3634605 h 3634605"/>
              <a:gd name="connsiteX4" fmla="*/ 3577205 w 4189105"/>
              <a:gd name="connsiteY4" fmla="*/ 2140 h 363460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89105" h="3634605">
                <a:moveTo>
                  <a:pt x="3577205" y="2140"/>
                </a:moveTo>
                <a:lnTo>
                  <a:pt x="4189105" y="0"/>
                </a:lnTo>
                <a:cubicBezTo>
                  <a:pt x="4187015" y="1211535"/>
                  <a:pt x="4184926" y="2423070"/>
                  <a:pt x="4182836" y="3634605"/>
                </a:cubicBezTo>
                <a:lnTo>
                  <a:pt x="0" y="3634605"/>
                </a:lnTo>
                <a:lnTo>
                  <a:pt x="3577205" y="2140"/>
                </a:lnTo>
                <a:close/>
              </a:path>
            </a:pathLst>
          </a:custGeom>
          <a:solidFill>
            <a:schemeClr val="tx2"/>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marL="284163" algn="ctr"/>
            <a:endParaRPr lang="en-US" b="1" dirty="0"/>
          </a:p>
        </p:txBody>
      </p:sp>
      <p:sp>
        <p:nvSpPr>
          <p:cNvPr id="9" name="Content Placeholder 2">
            <a:extLst>
              <a:ext uri="{FF2B5EF4-FFF2-40B4-BE49-F238E27FC236}">
                <a16:creationId xmlns:a16="http://schemas.microsoft.com/office/drawing/2014/main" id="{7EE9D4B0-A43B-E141-8C9B-69B569094849}"/>
              </a:ext>
            </a:extLst>
          </p:cNvPr>
          <p:cNvSpPr>
            <a:spLocks noGrp="1"/>
          </p:cNvSpPr>
          <p:nvPr>
            <p:ph idx="1" hasCustomPrompt="1"/>
          </p:nvPr>
        </p:nvSpPr>
        <p:spPr>
          <a:xfrm>
            <a:off x="452299" y="1688851"/>
            <a:ext cx="5694501" cy="4194175"/>
          </a:xfrm>
          <a:prstGeom prst="rect">
            <a:avLst/>
          </a:prstGeom>
        </p:spPr>
        <p:txBody>
          <a:bodyPr/>
          <a:lstStyle>
            <a:lvl1pPr marL="457200" indent="-457200">
              <a:buClr>
                <a:srgbClr val="004B8D"/>
              </a:buClr>
              <a:buFont typeface="+mj-lt"/>
              <a:buAutoNum type="arabicPeriod"/>
              <a:defRPr b="0">
                <a:solidFill>
                  <a:schemeClr val="tx1">
                    <a:lumMod val="65000"/>
                    <a:lumOff val="35000"/>
                  </a:schemeClr>
                </a:solidFill>
              </a:defRPr>
            </a:lvl1pPr>
          </a:lstStyle>
          <a:p>
            <a:pPr lvl="0"/>
            <a:r>
              <a:rPr lang="en-US" dirty="0"/>
              <a:t>Item 1</a:t>
            </a:r>
          </a:p>
          <a:p>
            <a:pPr lvl="0"/>
            <a:r>
              <a:rPr lang="en-US" dirty="0"/>
              <a:t>Item 2</a:t>
            </a:r>
          </a:p>
          <a:p>
            <a:pPr lvl="0"/>
            <a:r>
              <a:rPr lang="en-US" dirty="0"/>
              <a:t>Item 3</a:t>
            </a:r>
          </a:p>
        </p:txBody>
      </p:sp>
      <p:sp>
        <p:nvSpPr>
          <p:cNvPr id="12" name="Slide Number Placeholder 5">
            <a:extLst>
              <a:ext uri="{FF2B5EF4-FFF2-40B4-BE49-F238E27FC236}">
                <a16:creationId xmlns:a16="http://schemas.microsoft.com/office/drawing/2014/main" id="{B6011823-5496-0141-B114-C34EBA709756}"/>
              </a:ext>
            </a:extLst>
          </p:cNvPr>
          <p:cNvSpPr txBox="1">
            <a:spLocks/>
          </p:cNvSpPr>
          <p:nvPr userDrawn="1"/>
        </p:nvSpPr>
        <p:spPr>
          <a:xfrm>
            <a:off x="3771519" y="6525757"/>
            <a:ext cx="4648963" cy="273844"/>
          </a:xfrm>
          <a:prstGeom prst="rect">
            <a:avLst/>
          </a:prstGeom>
        </p:spPr>
        <p:txBody>
          <a:bodyPr vert="horz" lIns="91440" tIns="45720" rIns="91440" bIns="45720" rtlCol="0" anchor="ctr"/>
          <a:lstStyle>
            <a:defPPr>
              <a:defRPr lang="en-US"/>
            </a:defPPr>
            <a:lvl1pPr algn="l" rtl="0" fontAlgn="base">
              <a:spcBef>
                <a:spcPct val="0"/>
              </a:spcBef>
              <a:spcAft>
                <a:spcPct val="0"/>
              </a:spcAft>
              <a:defRPr sz="1050" kern="1200">
                <a:solidFill>
                  <a:schemeClr val="bg1"/>
                </a:solidFill>
                <a:latin typeface="Arial" panose="020B0604020202020204" pitchFamily="34" charset="0"/>
                <a:ea typeface="+mn-ea"/>
                <a:cs typeface="Arial" panose="020B0604020202020204" pitchFamily="34" charset="0"/>
              </a:defRPr>
            </a:lvl1pPr>
            <a:lvl2pPr marL="457200" algn="l" rtl="0" fontAlgn="base">
              <a:spcBef>
                <a:spcPct val="0"/>
              </a:spcBef>
              <a:spcAft>
                <a:spcPct val="0"/>
              </a:spcAft>
              <a:defRPr kern="1200">
                <a:solidFill>
                  <a:schemeClr val="tx1"/>
                </a:solidFill>
                <a:latin typeface="Tahoma" charset="0"/>
                <a:ea typeface="+mn-ea"/>
                <a:cs typeface="Arial" charset="0"/>
              </a:defRPr>
            </a:lvl2pPr>
            <a:lvl3pPr marL="914400" algn="l" rtl="0" fontAlgn="base">
              <a:spcBef>
                <a:spcPct val="0"/>
              </a:spcBef>
              <a:spcAft>
                <a:spcPct val="0"/>
              </a:spcAft>
              <a:defRPr kern="1200">
                <a:solidFill>
                  <a:schemeClr val="tx1"/>
                </a:solidFill>
                <a:latin typeface="Tahoma" charset="0"/>
                <a:ea typeface="+mn-ea"/>
                <a:cs typeface="Arial" charset="0"/>
              </a:defRPr>
            </a:lvl3pPr>
            <a:lvl4pPr marL="1371600" algn="l" rtl="0" fontAlgn="base">
              <a:spcBef>
                <a:spcPct val="0"/>
              </a:spcBef>
              <a:spcAft>
                <a:spcPct val="0"/>
              </a:spcAft>
              <a:defRPr kern="1200">
                <a:solidFill>
                  <a:schemeClr val="tx1"/>
                </a:solidFill>
                <a:latin typeface="Tahoma" charset="0"/>
                <a:ea typeface="+mn-ea"/>
                <a:cs typeface="Arial" charset="0"/>
              </a:defRPr>
            </a:lvl4pPr>
            <a:lvl5pPr marL="1828800" algn="l" rtl="0" fontAlgn="base">
              <a:spcBef>
                <a:spcPct val="0"/>
              </a:spcBef>
              <a:spcAft>
                <a:spcPct val="0"/>
              </a:spcAft>
              <a:defRPr kern="1200">
                <a:solidFill>
                  <a:schemeClr val="tx1"/>
                </a:solidFill>
                <a:latin typeface="Tahoma" charset="0"/>
                <a:ea typeface="+mn-ea"/>
                <a:cs typeface="Arial" charset="0"/>
              </a:defRPr>
            </a:lvl5pPr>
            <a:lvl6pPr marL="2286000" algn="l" defTabSz="914400" rtl="0" eaLnBrk="1" latinLnBrk="0" hangingPunct="1">
              <a:defRPr kern="1200">
                <a:solidFill>
                  <a:schemeClr val="tx1"/>
                </a:solidFill>
                <a:latin typeface="Tahoma" charset="0"/>
                <a:ea typeface="+mn-ea"/>
                <a:cs typeface="Arial" charset="0"/>
              </a:defRPr>
            </a:lvl6pPr>
            <a:lvl7pPr marL="2743200" algn="l" defTabSz="914400" rtl="0" eaLnBrk="1" latinLnBrk="0" hangingPunct="1">
              <a:defRPr kern="1200">
                <a:solidFill>
                  <a:schemeClr val="tx1"/>
                </a:solidFill>
                <a:latin typeface="Tahoma" charset="0"/>
                <a:ea typeface="+mn-ea"/>
                <a:cs typeface="Arial" charset="0"/>
              </a:defRPr>
            </a:lvl7pPr>
            <a:lvl8pPr marL="3200400" algn="l" defTabSz="914400" rtl="0" eaLnBrk="1" latinLnBrk="0" hangingPunct="1">
              <a:defRPr kern="1200">
                <a:solidFill>
                  <a:schemeClr val="tx1"/>
                </a:solidFill>
                <a:latin typeface="Tahoma" charset="0"/>
                <a:ea typeface="+mn-ea"/>
                <a:cs typeface="Arial" charset="0"/>
              </a:defRPr>
            </a:lvl8pPr>
            <a:lvl9pPr marL="3657600" algn="l" defTabSz="914400" rtl="0" eaLnBrk="1" latinLnBrk="0" hangingPunct="1">
              <a:defRPr kern="1200">
                <a:solidFill>
                  <a:schemeClr val="tx1"/>
                </a:solidFill>
                <a:latin typeface="Tahoma" charset="0"/>
                <a:ea typeface="+mn-ea"/>
                <a:cs typeface="Arial" charset="0"/>
              </a:defRPr>
            </a:lvl9pPr>
          </a:lstStyle>
          <a:p>
            <a:pPr algn="ctr"/>
            <a:r>
              <a:rPr lang="en-US" sz="800" dirty="0">
                <a:solidFill>
                  <a:srgbClr val="014B8D"/>
                </a:solidFill>
                <a:latin typeface="Arial" panose="020B0604020202020204" pitchFamily="34" charset="0"/>
                <a:ea typeface="Calibri" panose="020F0502020204030204" pitchFamily="34" charset="0"/>
              </a:rPr>
              <a:t>Newport News Shipbuilding, a Division of Huntington Ingalls Industries, All Rights Reserved 2020</a:t>
            </a:r>
            <a:endParaRPr lang="en-US" sz="700" cap="all" dirty="0">
              <a:solidFill>
                <a:srgbClr val="014B8D"/>
              </a:solidFill>
            </a:endParaRPr>
          </a:p>
        </p:txBody>
      </p:sp>
      <p:pic>
        <p:nvPicPr>
          <p:cNvPr id="13" name="Picture 12">
            <a:extLst>
              <a:ext uri="{FF2B5EF4-FFF2-40B4-BE49-F238E27FC236}">
                <a16:creationId xmlns:a16="http://schemas.microsoft.com/office/drawing/2014/main" id="{224784E2-E5B5-0A46-A7E1-734030F1B474}"/>
              </a:ext>
            </a:extLst>
          </p:cNvPr>
          <p:cNvPicPr>
            <a:picLocks noChangeAspect="1"/>
          </p:cNvPicPr>
          <p:nvPr userDrawn="1"/>
        </p:nvPicPr>
        <p:blipFill rotWithShape="1">
          <a:blip r:embed="rId2"/>
          <a:srcRect l="13934" t="8428" r="10183" b="8428"/>
          <a:stretch/>
        </p:blipFill>
        <p:spPr>
          <a:xfrm>
            <a:off x="10246125" y="5683487"/>
            <a:ext cx="1707687" cy="818601"/>
          </a:xfrm>
          <a:prstGeom prst="rect">
            <a:avLst/>
          </a:prstGeom>
        </p:spPr>
      </p:pic>
    </p:spTree>
    <p:extLst>
      <p:ext uri="{BB962C8B-B14F-4D97-AF65-F5344CB8AC3E}">
        <p14:creationId xmlns:p14="http://schemas.microsoft.com/office/powerpoint/2010/main" val="3838906205"/>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1 Col Body Copy">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b="0">
                <a:solidFill>
                  <a:schemeClr val="tx2"/>
                </a:solidFill>
              </a:defRPr>
            </a:lvl1pPr>
          </a:lstStyle>
          <a:p>
            <a:r>
              <a:rPr lang="en-US" dirty="0"/>
              <a:t>1-Column Body Copy</a:t>
            </a:r>
          </a:p>
        </p:txBody>
      </p:sp>
      <p:sp>
        <p:nvSpPr>
          <p:cNvPr id="6" name="Text Placeholder 4">
            <a:extLst>
              <a:ext uri="{FF2B5EF4-FFF2-40B4-BE49-F238E27FC236}">
                <a16:creationId xmlns:a16="http://schemas.microsoft.com/office/drawing/2014/main" id="{35895753-5775-7848-BF5A-44EAD3F2DE9B}"/>
              </a:ext>
            </a:extLst>
          </p:cNvPr>
          <p:cNvSpPr>
            <a:spLocks noGrp="1"/>
          </p:cNvSpPr>
          <p:nvPr>
            <p:ph type="body" sz="quarter" idx="15" hasCustomPrompt="1"/>
          </p:nvPr>
        </p:nvSpPr>
        <p:spPr>
          <a:xfrm>
            <a:off x="457200" y="1670213"/>
            <a:ext cx="10760242" cy="4047096"/>
          </a:xfrm>
          <a:prstGeom prst="rect">
            <a:avLst/>
          </a:prstGeom>
        </p:spPr>
        <p:txBody>
          <a:bodyPr/>
          <a:lstStyle>
            <a:lvl1pPr marL="0" indent="0">
              <a:buNone/>
              <a:defRPr b="0">
                <a:solidFill>
                  <a:schemeClr val="tx1">
                    <a:lumMod val="65000"/>
                    <a:lumOff val="35000"/>
                  </a:schemeClr>
                </a:solidFill>
              </a:defRPr>
            </a:lvl1pPr>
            <a:lvl2pPr marL="12700" indent="0">
              <a:buNone/>
              <a:defRPr b="0">
                <a:solidFill>
                  <a:schemeClr val="tx1">
                    <a:lumMod val="65000"/>
                    <a:lumOff val="35000"/>
                  </a:schemeClr>
                </a:solidFill>
              </a:defRPr>
            </a:lvl2pPr>
            <a:lvl3pPr marL="457200" indent="-219075">
              <a:buFont typeface="Arial" panose="020B0604020202020204" pitchFamily="34" charset="0"/>
              <a:buChar char="•"/>
              <a:tabLst/>
              <a:defRPr sz="2000" b="0">
                <a:solidFill>
                  <a:schemeClr val="tx1">
                    <a:lumMod val="65000"/>
                    <a:lumOff val="35000"/>
                  </a:schemeClr>
                </a:solidFill>
              </a:defRPr>
            </a:lvl3pPr>
            <a:lvl4pPr marL="690563" indent="-233363">
              <a:buFont typeface="System Font Regular"/>
              <a:buChar char="-"/>
              <a:tabLst/>
              <a:defRPr b="0">
                <a:solidFill>
                  <a:schemeClr val="tx1">
                    <a:lumMod val="65000"/>
                    <a:lumOff val="35000"/>
                  </a:schemeClr>
                </a:solidFill>
              </a:defRPr>
            </a:lvl4pPr>
            <a:lvl5pPr marL="914400" indent="-223838">
              <a:buFont typeface="Courier New" panose="02070309020205020404" pitchFamily="49" charset="0"/>
              <a:buChar char="o"/>
              <a:tabLst/>
              <a:defRPr b="0">
                <a:solidFill>
                  <a:schemeClr val="tx1">
                    <a:lumMod val="65000"/>
                    <a:lumOff val="35000"/>
                  </a:schemeClr>
                </a:solidFill>
              </a:defRPr>
            </a:lvl5pPr>
            <a:lvl6pPr marL="1208088" indent="-233363">
              <a:buFont typeface="Wingdings" pitchFamily="2" charset="2"/>
              <a:buChar char="§"/>
              <a:tabLst/>
              <a:defRPr sz="1600">
                <a:solidFill>
                  <a:schemeClr val="tx1">
                    <a:lumMod val="65000"/>
                    <a:lumOff val="35000"/>
                  </a:schemeClr>
                </a:solidFill>
              </a:defRPr>
            </a:lvl6pPr>
          </a:lstStyle>
          <a:p>
            <a:pPr lvl="0"/>
            <a:r>
              <a:rPr lang="en-US" dirty="0"/>
              <a:t>This is body copy.</a:t>
            </a:r>
          </a:p>
          <a:p>
            <a:pPr lvl="2"/>
            <a:r>
              <a:rPr lang="en-US" dirty="0"/>
              <a:t>First level</a:t>
            </a:r>
          </a:p>
          <a:p>
            <a:pPr lvl="3"/>
            <a:r>
              <a:rPr lang="en-US" dirty="0"/>
              <a:t>Second level</a:t>
            </a:r>
          </a:p>
          <a:p>
            <a:pPr lvl="4"/>
            <a:r>
              <a:rPr lang="en-US" dirty="0"/>
              <a:t>Third level</a:t>
            </a:r>
          </a:p>
        </p:txBody>
      </p:sp>
      <p:sp>
        <p:nvSpPr>
          <p:cNvPr id="5" name="Slide Number Placeholder 5">
            <a:extLst>
              <a:ext uri="{FF2B5EF4-FFF2-40B4-BE49-F238E27FC236}">
                <a16:creationId xmlns:a16="http://schemas.microsoft.com/office/drawing/2014/main" id="{B6011823-5496-0141-B114-C34EBA709756}"/>
              </a:ext>
            </a:extLst>
          </p:cNvPr>
          <p:cNvSpPr txBox="1">
            <a:spLocks/>
          </p:cNvSpPr>
          <p:nvPr userDrawn="1"/>
        </p:nvSpPr>
        <p:spPr>
          <a:xfrm>
            <a:off x="3771519" y="6525757"/>
            <a:ext cx="4648963" cy="273844"/>
          </a:xfrm>
          <a:prstGeom prst="rect">
            <a:avLst/>
          </a:prstGeom>
        </p:spPr>
        <p:txBody>
          <a:bodyPr vert="horz" lIns="91440" tIns="45720" rIns="91440" bIns="45720" rtlCol="0" anchor="ctr"/>
          <a:lstStyle>
            <a:defPPr>
              <a:defRPr lang="en-US"/>
            </a:defPPr>
            <a:lvl1pPr algn="l" rtl="0" fontAlgn="base">
              <a:spcBef>
                <a:spcPct val="0"/>
              </a:spcBef>
              <a:spcAft>
                <a:spcPct val="0"/>
              </a:spcAft>
              <a:defRPr sz="1050" kern="1200">
                <a:solidFill>
                  <a:schemeClr val="bg1"/>
                </a:solidFill>
                <a:latin typeface="Arial" panose="020B0604020202020204" pitchFamily="34" charset="0"/>
                <a:ea typeface="+mn-ea"/>
                <a:cs typeface="Arial" panose="020B0604020202020204" pitchFamily="34" charset="0"/>
              </a:defRPr>
            </a:lvl1pPr>
            <a:lvl2pPr marL="457200" algn="l" rtl="0" fontAlgn="base">
              <a:spcBef>
                <a:spcPct val="0"/>
              </a:spcBef>
              <a:spcAft>
                <a:spcPct val="0"/>
              </a:spcAft>
              <a:defRPr kern="1200">
                <a:solidFill>
                  <a:schemeClr val="tx1"/>
                </a:solidFill>
                <a:latin typeface="Tahoma" charset="0"/>
                <a:ea typeface="+mn-ea"/>
                <a:cs typeface="Arial" charset="0"/>
              </a:defRPr>
            </a:lvl2pPr>
            <a:lvl3pPr marL="914400" algn="l" rtl="0" fontAlgn="base">
              <a:spcBef>
                <a:spcPct val="0"/>
              </a:spcBef>
              <a:spcAft>
                <a:spcPct val="0"/>
              </a:spcAft>
              <a:defRPr kern="1200">
                <a:solidFill>
                  <a:schemeClr val="tx1"/>
                </a:solidFill>
                <a:latin typeface="Tahoma" charset="0"/>
                <a:ea typeface="+mn-ea"/>
                <a:cs typeface="Arial" charset="0"/>
              </a:defRPr>
            </a:lvl3pPr>
            <a:lvl4pPr marL="1371600" algn="l" rtl="0" fontAlgn="base">
              <a:spcBef>
                <a:spcPct val="0"/>
              </a:spcBef>
              <a:spcAft>
                <a:spcPct val="0"/>
              </a:spcAft>
              <a:defRPr kern="1200">
                <a:solidFill>
                  <a:schemeClr val="tx1"/>
                </a:solidFill>
                <a:latin typeface="Tahoma" charset="0"/>
                <a:ea typeface="+mn-ea"/>
                <a:cs typeface="Arial" charset="0"/>
              </a:defRPr>
            </a:lvl4pPr>
            <a:lvl5pPr marL="1828800" algn="l" rtl="0" fontAlgn="base">
              <a:spcBef>
                <a:spcPct val="0"/>
              </a:spcBef>
              <a:spcAft>
                <a:spcPct val="0"/>
              </a:spcAft>
              <a:defRPr kern="1200">
                <a:solidFill>
                  <a:schemeClr val="tx1"/>
                </a:solidFill>
                <a:latin typeface="Tahoma" charset="0"/>
                <a:ea typeface="+mn-ea"/>
                <a:cs typeface="Arial" charset="0"/>
              </a:defRPr>
            </a:lvl5pPr>
            <a:lvl6pPr marL="2286000" algn="l" defTabSz="914400" rtl="0" eaLnBrk="1" latinLnBrk="0" hangingPunct="1">
              <a:defRPr kern="1200">
                <a:solidFill>
                  <a:schemeClr val="tx1"/>
                </a:solidFill>
                <a:latin typeface="Tahoma" charset="0"/>
                <a:ea typeface="+mn-ea"/>
                <a:cs typeface="Arial" charset="0"/>
              </a:defRPr>
            </a:lvl6pPr>
            <a:lvl7pPr marL="2743200" algn="l" defTabSz="914400" rtl="0" eaLnBrk="1" latinLnBrk="0" hangingPunct="1">
              <a:defRPr kern="1200">
                <a:solidFill>
                  <a:schemeClr val="tx1"/>
                </a:solidFill>
                <a:latin typeface="Tahoma" charset="0"/>
                <a:ea typeface="+mn-ea"/>
                <a:cs typeface="Arial" charset="0"/>
              </a:defRPr>
            </a:lvl7pPr>
            <a:lvl8pPr marL="3200400" algn="l" defTabSz="914400" rtl="0" eaLnBrk="1" latinLnBrk="0" hangingPunct="1">
              <a:defRPr kern="1200">
                <a:solidFill>
                  <a:schemeClr val="tx1"/>
                </a:solidFill>
                <a:latin typeface="Tahoma" charset="0"/>
                <a:ea typeface="+mn-ea"/>
                <a:cs typeface="Arial" charset="0"/>
              </a:defRPr>
            </a:lvl8pPr>
            <a:lvl9pPr marL="3657600" algn="l" defTabSz="914400" rtl="0" eaLnBrk="1" latinLnBrk="0" hangingPunct="1">
              <a:defRPr kern="1200">
                <a:solidFill>
                  <a:schemeClr val="tx1"/>
                </a:solidFill>
                <a:latin typeface="Tahoma" charset="0"/>
                <a:ea typeface="+mn-ea"/>
                <a:cs typeface="Arial" charset="0"/>
              </a:defRPr>
            </a:lvl9pPr>
          </a:lstStyle>
          <a:p>
            <a:pPr algn="ctr"/>
            <a:r>
              <a:rPr lang="en-US" sz="800" dirty="0">
                <a:solidFill>
                  <a:srgbClr val="014B8D"/>
                </a:solidFill>
                <a:latin typeface="Arial" panose="020B0604020202020204" pitchFamily="34" charset="0"/>
                <a:ea typeface="Calibri" panose="020F0502020204030204" pitchFamily="34" charset="0"/>
              </a:rPr>
              <a:t>Newport News Shipbuilding, a Division of Huntington Ingalls Industries, All Rights Reserved 2020</a:t>
            </a:r>
            <a:endParaRPr lang="en-US" sz="700" cap="all" dirty="0">
              <a:solidFill>
                <a:srgbClr val="014B8D"/>
              </a:solidFill>
            </a:endParaRPr>
          </a:p>
        </p:txBody>
      </p:sp>
    </p:spTree>
    <p:extLst>
      <p:ext uri="{BB962C8B-B14F-4D97-AF65-F5344CB8AC3E}">
        <p14:creationId xmlns:p14="http://schemas.microsoft.com/office/powerpoint/2010/main" val="3312617223"/>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extLst>
    <p:ext uri="{DCECCB84-F9BA-43D5-87BE-67443E8EF086}">
      <p15:sldGuideLst xmlns:p15="http://schemas.microsoft.com/office/powerpoint/2012/main">
        <p15:guide id="1" pos="3840">
          <p15:clr>
            <a:srgbClr val="FBAE40"/>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2 Col Bullets">
    <p:bg>
      <p:bgRef idx="1001">
        <a:schemeClr val="bg1"/>
      </p:bgRef>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0" y="256218"/>
            <a:ext cx="10760242" cy="1325563"/>
          </a:xfrm>
        </p:spPr>
        <p:txBody>
          <a:bodyPr/>
          <a:lstStyle>
            <a:lvl1pPr>
              <a:defRPr b="0">
                <a:solidFill>
                  <a:srgbClr val="004B8D"/>
                </a:solidFill>
              </a:defRPr>
            </a:lvl1pPr>
          </a:lstStyle>
          <a:p>
            <a:r>
              <a:rPr lang="en-US" dirty="0"/>
              <a:t>2-Column Bullets with Intro Text</a:t>
            </a:r>
          </a:p>
        </p:txBody>
      </p:sp>
      <p:sp>
        <p:nvSpPr>
          <p:cNvPr id="3" name="Content Placeholder 2"/>
          <p:cNvSpPr>
            <a:spLocks noGrp="1"/>
          </p:cNvSpPr>
          <p:nvPr>
            <p:ph idx="1" hasCustomPrompt="1"/>
          </p:nvPr>
        </p:nvSpPr>
        <p:spPr>
          <a:xfrm>
            <a:off x="457199" y="2779017"/>
            <a:ext cx="5292577" cy="3306097"/>
          </a:xfrm>
          <a:prstGeom prst="rect">
            <a:avLst/>
          </a:prstGeom>
        </p:spPr>
        <p:txBody>
          <a:bodyPr/>
          <a:lstStyle>
            <a:lvl1pPr marL="0" indent="0">
              <a:buNone/>
              <a:defRPr>
                <a:solidFill>
                  <a:schemeClr val="tx1">
                    <a:lumMod val="65000"/>
                    <a:lumOff val="35000"/>
                  </a:schemeClr>
                </a:solidFill>
              </a:defRPr>
            </a:lvl1pPr>
            <a:lvl2pPr marL="239713" indent="-227013">
              <a:buClr>
                <a:srgbClr val="004B8D"/>
              </a:buClr>
              <a:buSzPct val="100000"/>
              <a:buFont typeface="Arial" panose="020B0604020202020204" pitchFamily="34" charset="0"/>
              <a:buChar char="•"/>
              <a:defRPr>
                <a:solidFill>
                  <a:schemeClr val="tx1">
                    <a:lumMod val="65000"/>
                    <a:lumOff val="35000"/>
                  </a:schemeClr>
                </a:solidFill>
              </a:defRPr>
            </a:lvl2pPr>
            <a:lvl3pPr marL="466725" indent="-227013">
              <a:buClr>
                <a:srgbClr val="004B8D"/>
              </a:buClr>
              <a:buFont typeface="System Font Regular"/>
              <a:buChar char="-"/>
              <a:defRPr>
                <a:solidFill>
                  <a:schemeClr val="tx1">
                    <a:lumMod val="65000"/>
                    <a:lumOff val="35000"/>
                  </a:schemeClr>
                </a:solidFill>
              </a:defRPr>
            </a:lvl3pPr>
            <a:lvl4pPr marL="690563" indent="-223838">
              <a:buFont typeface="Courier New" panose="02070309020205020404" pitchFamily="49" charset="0"/>
              <a:buChar char="o"/>
              <a:tabLst/>
              <a:defRPr>
                <a:solidFill>
                  <a:schemeClr val="tx1">
                    <a:lumMod val="65000"/>
                    <a:lumOff val="35000"/>
                  </a:schemeClr>
                </a:solidFill>
              </a:defRPr>
            </a:lvl4pPr>
            <a:lvl5pPr marL="923925" indent="-233363">
              <a:buFont typeface="Wingdings" pitchFamily="2" charset="2"/>
              <a:buChar char="§"/>
              <a:tabLst/>
              <a:defRPr>
                <a:solidFill>
                  <a:schemeClr val="tx1">
                    <a:lumMod val="65000"/>
                    <a:lumOff val="35000"/>
                  </a:schemeClr>
                </a:solidFill>
              </a:defRPr>
            </a:lvl5pPr>
          </a:lstStyle>
          <a:p>
            <a:pPr lvl="0"/>
            <a:r>
              <a:rPr lang="en-US" dirty="0"/>
              <a:t>SUBHEAD</a:t>
            </a:r>
          </a:p>
          <a:p>
            <a:pPr lvl="1"/>
            <a:r>
              <a:rPr lang="en-US" dirty="0"/>
              <a:t>First level</a:t>
            </a:r>
          </a:p>
          <a:p>
            <a:pPr lvl="2"/>
            <a:r>
              <a:rPr lang="en-US" dirty="0"/>
              <a:t>Second level</a:t>
            </a:r>
          </a:p>
          <a:p>
            <a:pPr lvl="3"/>
            <a:r>
              <a:rPr lang="en-US" dirty="0"/>
              <a:t>Third level</a:t>
            </a:r>
          </a:p>
        </p:txBody>
      </p:sp>
      <p:sp>
        <p:nvSpPr>
          <p:cNvPr id="7" name="Content Placeholder 2"/>
          <p:cNvSpPr>
            <a:spLocks noGrp="1"/>
          </p:cNvSpPr>
          <p:nvPr>
            <p:ph idx="13" hasCustomPrompt="1"/>
          </p:nvPr>
        </p:nvSpPr>
        <p:spPr>
          <a:xfrm>
            <a:off x="5924865" y="2779018"/>
            <a:ext cx="5292577" cy="3306097"/>
          </a:xfrm>
          <a:prstGeom prst="rect">
            <a:avLst/>
          </a:prstGeom>
        </p:spPr>
        <p:txBody>
          <a:bodyPr/>
          <a:lstStyle>
            <a:lvl1pPr marL="0" indent="0">
              <a:buNone/>
              <a:defRPr>
                <a:solidFill>
                  <a:schemeClr val="tx1">
                    <a:lumMod val="65000"/>
                    <a:lumOff val="35000"/>
                  </a:schemeClr>
                </a:solidFill>
              </a:defRPr>
            </a:lvl1pPr>
            <a:lvl2pPr marL="239713" indent="-227013">
              <a:buClr>
                <a:srgbClr val="004B8D"/>
              </a:buClr>
              <a:buSzPct val="100000"/>
              <a:buFont typeface="Arial" panose="020B0604020202020204" pitchFamily="34" charset="0"/>
              <a:buChar char="•"/>
              <a:defRPr>
                <a:solidFill>
                  <a:schemeClr val="tx1">
                    <a:lumMod val="65000"/>
                    <a:lumOff val="35000"/>
                  </a:schemeClr>
                </a:solidFill>
              </a:defRPr>
            </a:lvl2pPr>
            <a:lvl3pPr marL="466725" indent="-227013">
              <a:buClr>
                <a:srgbClr val="004B8D"/>
              </a:buClr>
              <a:buFont typeface="System Font Regular"/>
              <a:buChar char="-"/>
              <a:defRPr>
                <a:solidFill>
                  <a:schemeClr val="tx1">
                    <a:lumMod val="65000"/>
                    <a:lumOff val="35000"/>
                  </a:schemeClr>
                </a:solidFill>
              </a:defRPr>
            </a:lvl3pPr>
            <a:lvl4pPr marL="688975" indent="-222250">
              <a:buFont typeface="Courier New" panose="02070309020205020404" pitchFamily="49" charset="0"/>
              <a:buChar char="o"/>
              <a:tabLst/>
              <a:defRPr>
                <a:solidFill>
                  <a:schemeClr val="tx1">
                    <a:lumMod val="65000"/>
                    <a:lumOff val="35000"/>
                  </a:schemeClr>
                </a:solidFill>
              </a:defRPr>
            </a:lvl4pPr>
            <a:lvl5pPr marL="863600" indent="-234950">
              <a:buFont typeface="Wingdings" pitchFamily="2" charset="2"/>
              <a:buChar char="§"/>
              <a:tabLst/>
              <a:defRPr>
                <a:solidFill>
                  <a:schemeClr val="tx1">
                    <a:lumMod val="65000"/>
                    <a:lumOff val="35000"/>
                  </a:schemeClr>
                </a:solidFill>
              </a:defRPr>
            </a:lvl5pPr>
          </a:lstStyle>
          <a:p>
            <a:pPr lvl="0"/>
            <a:r>
              <a:rPr lang="en-US" dirty="0"/>
              <a:t>SUBHEAD</a:t>
            </a:r>
          </a:p>
          <a:p>
            <a:pPr lvl="1"/>
            <a:r>
              <a:rPr lang="en-US" dirty="0"/>
              <a:t>First level</a:t>
            </a:r>
          </a:p>
          <a:p>
            <a:pPr lvl="2"/>
            <a:r>
              <a:rPr lang="en-US" dirty="0"/>
              <a:t>Second level</a:t>
            </a:r>
          </a:p>
          <a:p>
            <a:pPr lvl="3"/>
            <a:r>
              <a:rPr lang="en-US" dirty="0"/>
              <a:t>Third level</a:t>
            </a:r>
          </a:p>
        </p:txBody>
      </p:sp>
      <p:sp>
        <p:nvSpPr>
          <p:cNvPr id="8" name="Content Placeholder 7"/>
          <p:cNvSpPr>
            <a:spLocks noGrp="1"/>
          </p:cNvSpPr>
          <p:nvPr>
            <p:ph sz="quarter" idx="14"/>
          </p:nvPr>
        </p:nvSpPr>
        <p:spPr>
          <a:xfrm>
            <a:off x="457200" y="1733863"/>
            <a:ext cx="10760242" cy="884903"/>
          </a:xfrm>
          <a:prstGeom prst="rect">
            <a:avLst/>
          </a:prstGeom>
        </p:spPr>
        <p:txBody>
          <a:bodyPr/>
          <a:lstStyle>
            <a:lvl1pPr marL="0" indent="0">
              <a:buNone/>
              <a:defRPr b="0" i="1">
                <a:solidFill>
                  <a:srgbClr val="004B8D"/>
                </a:solidFill>
              </a:defRPr>
            </a:lvl1pPr>
          </a:lstStyle>
          <a:p>
            <a:pPr lvl="0"/>
            <a:r>
              <a:rPr lang="en-US" dirty="0"/>
              <a:t>Click to edit Master text styles</a:t>
            </a:r>
          </a:p>
        </p:txBody>
      </p:sp>
      <p:sp>
        <p:nvSpPr>
          <p:cNvPr id="10" name="Slide Number Placeholder 5">
            <a:extLst>
              <a:ext uri="{FF2B5EF4-FFF2-40B4-BE49-F238E27FC236}">
                <a16:creationId xmlns:a16="http://schemas.microsoft.com/office/drawing/2014/main" id="{B6011823-5496-0141-B114-C34EBA709756}"/>
              </a:ext>
            </a:extLst>
          </p:cNvPr>
          <p:cNvSpPr txBox="1">
            <a:spLocks/>
          </p:cNvSpPr>
          <p:nvPr userDrawn="1"/>
        </p:nvSpPr>
        <p:spPr>
          <a:xfrm>
            <a:off x="3771519" y="6525757"/>
            <a:ext cx="4648963" cy="273844"/>
          </a:xfrm>
          <a:prstGeom prst="rect">
            <a:avLst/>
          </a:prstGeom>
        </p:spPr>
        <p:txBody>
          <a:bodyPr vert="horz" lIns="91440" tIns="45720" rIns="91440" bIns="45720" rtlCol="0" anchor="ctr"/>
          <a:lstStyle>
            <a:defPPr>
              <a:defRPr lang="en-US"/>
            </a:defPPr>
            <a:lvl1pPr algn="l" rtl="0" fontAlgn="base">
              <a:spcBef>
                <a:spcPct val="0"/>
              </a:spcBef>
              <a:spcAft>
                <a:spcPct val="0"/>
              </a:spcAft>
              <a:defRPr sz="1050" kern="1200">
                <a:solidFill>
                  <a:schemeClr val="bg1"/>
                </a:solidFill>
                <a:latin typeface="Arial" panose="020B0604020202020204" pitchFamily="34" charset="0"/>
                <a:ea typeface="+mn-ea"/>
                <a:cs typeface="Arial" panose="020B0604020202020204" pitchFamily="34" charset="0"/>
              </a:defRPr>
            </a:lvl1pPr>
            <a:lvl2pPr marL="457200" algn="l" rtl="0" fontAlgn="base">
              <a:spcBef>
                <a:spcPct val="0"/>
              </a:spcBef>
              <a:spcAft>
                <a:spcPct val="0"/>
              </a:spcAft>
              <a:defRPr kern="1200">
                <a:solidFill>
                  <a:schemeClr val="tx1"/>
                </a:solidFill>
                <a:latin typeface="Tahoma" charset="0"/>
                <a:ea typeface="+mn-ea"/>
                <a:cs typeface="Arial" charset="0"/>
              </a:defRPr>
            </a:lvl2pPr>
            <a:lvl3pPr marL="914400" algn="l" rtl="0" fontAlgn="base">
              <a:spcBef>
                <a:spcPct val="0"/>
              </a:spcBef>
              <a:spcAft>
                <a:spcPct val="0"/>
              </a:spcAft>
              <a:defRPr kern="1200">
                <a:solidFill>
                  <a:schemeClr val="tx1"/>
                </a:solidFill>
                <a:latin typeface="Tahoma" charset="0"/>
                <a:ea typeface="+mn-ea"/>
                <a:cs typeface="Arial" charset="0"/>
              </a:defRPr>
            </a:lvl3pPr>
            <a:lvl4pPr marL="1371600" algn="l" rtl="0" fontAlgn="base">
              <a:spcBef>
                <a:spcPct val="0"/>
              </a:spcBef>
              <a:spcAft>
                <a:spcPct val="0"/>
              </a:spcAft>
              <a:defRPr kern="1200">
                <a:solidFill>
                  <a:schemeClr val="tx1"/>
                </a:solidFill>
                <a:latin typeface="Tahoma" charset="0"/>
                <a:ea typeface="+mn-ea"/>
                <a:cs typeface="Arial" charset="0"/>
              </a:defRPr>
            </a:lvl4pPr>
            <a:lvl5pPr marL="1828800" algn="l" rtl="0" fontAlgn="base">
              <a:spcBef>
                <a:spcPct val="0"/>
              </a:spcBef>
              <a:spcAft>
                <a:spcPct val="0"/>
              </a:spcAft>
              <a:defRPr kern="1200">
                <a:solidFill>
                  <a:schemeClr val="tx1"/>
                </a:solidFill>
                <a:latin typeface="Tahoma" charset="0"/>
                <a:ea typeface="+mn-ea"/>
                <a:cs typeface="Arial" charset="0"/>
              </a:defRPr>
            </a:lvl5pPr>
            <a:lvl6pPr marL="2286000" algn="l" defTabSz="914400" rtl="0" eaLnBrk="1" latinLnBrk="0" hangingPunct="1">
              <a:defRPr kern="1200">
                <a:solidFill>
                  <a:schemeClr val="tx1"/>
                </a:solidFill>
                <a:latin typeface="Tahoma" charset="0"/>
                <a:ea typeface="+mn-ea"/>
                <a:cs typeface="Arial" charset="0"/>
              </a:defRPr>
            </a:lvl6pPr>
            <a:lvl7pPr marL="2743200" algn="l" defTabSz="914400" rtl="0" eaLnBrk="1" latinLnBrk="0" hangingPunct="1">
              <a:defRPr kern="1200">
                <a:solidFill>
                  <a:schemeClr val="tx1"/>
                </a:solidFill>
                <a:latin typeface="Tahoma" charset="0"/>
                <a:ea typeface="+mn-ea"/>
                <a:cs typeface="Arial" charset="0"/>
              </a:defRPr>
            </a:lvl7pPr>
            <a:lvl8pPr marL="3200400" algn="l" defTabSz="914400" rtl="0" eaLnBrk="1" latinLnBrk="0" hangingPunct="1">
              <a:defRPr kern="1200">
                <a:solidFill>
                  <a:schemeClr val="tx1"/>
                </a:solidFill>
                <a:latin typeface="Tahoma" charset="0"/>
                <a:ea typeface="+mn-ea"/>
                <a:cs typeface="Arial" charset="0"/>
              </a:defRPr>
            </a:lvl8pPr>
            <a:lvl9pPr marL="3657600" algn="l" defTabSz="914400" rtl="0" eaLnBrk="1" latinLnBrk="0" hangingPunct="1">
              <a:defRPr kern="1200">
                <a:solidFill>
                  <a:schemeClr val="tx1"/>
                </a:solidFill>
                <a:latin typeface="Tahoma" charset="0"/>
                <a:ea typeface="+mn-ea"/>
                <a:cs typeface="Arial" charset="0"/>
              </a:defRPr>
            </a:lvl9pPr>
          </a:lstStyle>
          <a:p>
            <a:pPr algn="ctr"/>
            <a:r>
              <a:rPr lang="en-US" sz="800" dirty="0">
                <a:solidFill>
                  <a:srgbClr val="014B8D"/>
                </a:solidFill>
                <a:latin typeface="Arial" panose="020B0604020202020204" pitchFamily="34" charset="0"/>
                <a:ea typeface="Calibri" panose="020F0502020204030204" pitchFamily="34" charset="0"/>
              </a:rPr>
              <a:t>Newport News Shipbuilding, a Division of Huntington Ingalls Industries, All Rights Reserved 2020</a:t>
            </a:r>
            <a:endParaRPr lang="en-US" sz="700" cap="all" dirty="0">
              <a:solidFill>
                <a:srgbClr val="014B8D"/>
              </a:solidFill>
            </a:endParaRPr>
          </a:p>
        </p:txBody>
      </p:sp>
    </p:spTree>
    <p:extLst>
      <p:ext uri="{BB962C8B-B14F-4D97-AF65-F5344CB8AC3E}">
        <p14:creationId xmlns:p14="http://schemas.microsoft.com/office/powerpoint/2010/main" val="1290554906"/>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extLst>
    <p:ext uri="{DCECCB84-F9BA-43D5-87BE-67443E8EF086}">
      <p15:sldGuideLst xmlns:p15="http://schemas.microsoft.com/office/powerpoint/2012/main">
        <p15:guide id="1" pos="3840">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 Col Bullets + Body Copy">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b="0">
                <a:solidFill>
                  <a:schemeClr val="tx2"/>
                </a:solidFill>
              </a:defRPr>
            </a:lvl1pPr>
          </a:lstStyle>
          <a:p>
            <a:r>
              <a:rPr lang="en-US" dirty="0"/>
              <a:t>1-Column Bullets with Side Body Copy</a:t>
            </a:r>
          </a:p>
        </p:txBody>
      </p:sp>
      <p:sp>
        <p:nvSpPr>
          <p:cNvPr id="3" name="Content Placeholder 2"/>
          <p:cNvSpPr>
            <a:spLocks noGrp="1"/>
          </p:cNvSpPr>
          <p:nvPr>
            <p:ph idx="1" hasCustomPrompt="1"/>
          </p:nvPr>
        </p:nvSpPr>
        <p:spPr>
          <a:xfrm>
            <a:off x="452299" y="1692438"/>
            <a:ext cx="5694501" cy="4194175"/>
          </a:xfrm>
          <a:prstGeom prst="rect">
            <a:avLst/>
          </a:prstGeom>
        </p:spPr>
        <p:txBody>
          <a:bodyPr/>
          <a:lstStyle>
            <a:lvl1pPr marL="0" indent="0">
              <a:buNone/>
              <a:defRPr b="1">
                <a:solidFill>
                  <a:schemeClr val="tx1">
                    <a:lumMod val="65000"/>
                    <a:lumOff val="35000"/>
                  </a:schemeClr>
                </a:solidFill>
              </a:defRPr>
            </a:lvl1pPr>
            <a:lvl2pPr marL="239713" indent="-227013">
              <a:buClr>
                <a:srgbClr val="004B8D"/>
              </a:buClr>
              <a:buSzPct val="100000"/>
              <a:buFont typeface="Arial" panose="020B0604020202020204" pitchFamily="34" charset="0"/>
              <a:buChar char="•"/>
              <a:defRPr>
                <a:solidFill>
                  <a:schemeClr val="tx1">
                    <a:lumMod val="65000"/>
                    <a:lumOff val="35000"/>
                  </a:schemeClr>
                </a:solidFill>
              </a:defRPr>
            </a:lvl2pPr>
            <a:lvl3pPr marL="466725" indent="-227013">
              <a:buClr>
                <a:srgbClr val="004B8D"/>
              </a:buClr>
              <a:buFont typeface="System Font Regular"/>
              <a:buChar char="-"/>
              <a:defRPr>
                <a:solidFill>
                  <a:schemeClr val="tx1">
                    <a:lumMod val="65000"/>
                    <a:lumOff val="35000"/>
                  </a:schemeClr>
                </a:solidFill>
              </a:defRPr>
            </a:lvl3pPr>
            <a:lvl4pPr>
              <a:defRPr>
                <a:solidFill>
                  <a:schemeClr val="tx1">
                    <a:lumMod val="65000"/>
                    <a:lumOff val="35000"/>
                  </a:schemeClr>
                </a:solidFill>
              </a:defRPr>
            </a:lvl4pPr>
            <a:lvl5pPr marL="690563" indent="-223838">
              <a:buFont typeface="Courier New" panose="02070309020205020404" pitchFamily="49" charset="0"/>
              <a:buChar char="o"/>
              <a:tabLst/>
              <a:defRPr>
                <a:solidFill>
                  <a:schemeClr val="tx1">
                    <a:lumMod val="65000"/>
                    <a:lumOff val="35000"/>
                  </a:schemeClr>
                </a:solidFill>
              </a:defRPr>
            </a:lvl5pPr>
            <a:lvl6pPr marL="974725" indent="-284163">
              <a:buFont typeface="Wingdings" pitchFamily="2" charset="2"/>
              <a:buChar char="§"/>
              <a:tabLst/>
              <a:defRPr sz="1600">
                <a:solidFill>
                  <a:schemeClr val="tx1">
                    <a:lumMod val="65000"/>
                    <a:lumOff val="35000"/>
                  </a:schemeClr>
                </a:solidFill>
              </a:defRPr>
            </a:lvl6pPr>
          </a:lstStyle>
          <a:p>
            <a:pPr lvl="0"/>
            <a:r>
              <a:rPr lang="en-US" dirty="0"/>
              <a:t>SUBHEAD</a:t>
            </a:r>
          </a:p>
          <a:p>
            <a:pPr lvl="1"/>
            <a:r>
              <a:rPr lang="en-US" dirty="0"/>
              <a:t>First level</a:t>
            </a:r>
          </a:p>
          <a:p>
            <a:pPr lvl="2"/>
            <a:r>
              <a:rPr lang="en-US" dirty="0"/>
              <a:t>Second level</a:t>
            </a:r>
          </a:p>
          <a:p>
            <a:pPr lvl="4"/>
            <a:r>
              <a:rPr lang="en-US" dirty="0"/>
              <a:t>Third level</a:t>
            </a:r>
          </a:p>
        </p:txBody>
      </p:sp>
      <p:sp>
        <p:nvSpPr>
          <p:cNvPr id="6" name="Text Placeholder 4">
            <a:extLst>
              <a:ext uri="{FF2B5EF4-FFF2-40B4-BE49-F238E27FC236}">
                <a16:creationId xmlns:a16="http://schemas.microsoft.com/office/drawing/2014/main" id="{35895753-5775-7848-BF5A-44EAD3F2DE9B}"/>
              </a:ext>
            </a:extLst>
          </p:cNvPr>
          <p:cNvSpPr>
            <a:spLocks noGrp="1"/>
          </p:cNvSpPr>
          <p:nvPr>
            <p:ph type="body" sz="quarter" idx="15" hasCustomPrompt="1"/>
          </p:nvPr>
        </p:nvSpPr>
        <p:spPr>
          <a:xfrm>
            <a:off x="6350000" y="1670213"/>
            <a:ext cx="5334000" cy="4241800"/>
          </a:xfrm>
          <a:prstGeom prst="rect">
            <a:avLst/>
          </a:prstGeom>
        </p:spPr>
        <p:txBody>
          <a:bodyPr/>
          <a:lstStyle>
            <a:lvl1pPr marL="0" indent="0">
              <a:buNone/>
              <a:defRPr b="0">
                <a:solidFill>
                  <a:schemeClr val="tx1">
                    <a:lumMod val="65000"/>
                    <a:lumOff val="35000"/>
                  </a:schemeClr>
                </a:solidFill>
              </a:defRPr>
            </a:lvl1pPr>
            <a:lvl2pPr marL="12700" indent="0">
              <a:buNone/>
              <a:defRPr b="0">
                <a:solidFill>
                  <a:schemeClr val="tx1">
                    <a:lumMod val="65000"/>
                    <a:lumOff val="35000"/>
                  </a:schemeClr>
                </a:solidFill>
              </a:defRPr>
            </a:lvl2pPr>
            <a:lvl3pPr marL="457200" indent="-219075">
              <a:buFont typeface="Arial" panose="020B0604020202020204" pitchFamily="34" charset="0"/>
              <a:buChar char="•"/>
              <a:tabLst/>
              <a:defRPr sz="2000" b="0">
                <a:solidFill>
                  <a:schemeClr val="tx1">
                    <a:lumMod val="65000"/>
                    <a:lumOff val="35000"/>
                  </a:schemeClr>
                </a:solidFill>
              </a:defRPr>
            </a:lvl3pPr>
            <a:lvl4pPr marL="690563" indent="-233363">
              <a:buFont typeface="System Font Regular"/>
              <a:buChar char="-"/>
              <a:tabLst/>
              <a:defRPr b="0">
                <a:solidFill>
                  <a:schemeClr val="tx1">
                    <a:lumMod val="65000"/>
                    <a:lumOff val="35000"/>
                  </a:schemeClr>
                </a:solidFill>
              </a:defRPr>
            </a:lvl4pPr>
            <a:lvl5pPr marL="914400" indent="-223838">
              <a:buFont typeface="Courier New" panose="02070309020205020404" pitchFamily="49" charset="0"/>
              <a:buChar char="o"/>
              <a:tabLst/>
              <a:defRPr b="0">
                <a:solidFill>
                  <a:schemeClr val="tx1">
                    <a:lumMod val="65000"/>
                    <a:lumOff val="35000"/>
                  </a:schemeClr>
                </a:solidFill>
              </a:defRPr>
            </a:lvl5pPr>
            <a:lvl6pPr marL="1208088" indent="-233363">
              <a:buFont typeface="Wingdings" pitchFamily="2" charset="2"/>
              <a:buChar char="§"/>
              <a:tabLst/>
              <a:defRPr sz="1600">
                <a:solidFill>
                  <a:schemeClr val="tx1">
                    <a:lumMod val="65000"/>
                    <a:lumOff val="35000"/>
                  </a:schemeClr>
                </a:solidFill>
              </a:defRPr>
            </a:lvl6pPr>
          </a:lstStyle>
          <a:p>
            <a:pPr lvl="0"/>
            <a:r>
              <a:rPr lang="en-US" dirty="0"/>
              <a:t>This is body copy.</a:t>
            </a:r>
          </a:p>
          <a:p>
            <a:pPr lvl="2"/>
            <a:r>
              <a:rPr lang="en-US" dirty="0"/>
              <a:t>First level</a:t>
            </a:r>
          </a:p>
          <a:p>
            <a:pPr lvl="3"/>
            <a:r>
              <a:rPr lang="en-US" dirty="0"/>
              <a:t>Second level</a:t>
            </a:r>
          </a:p>
          <a:p>
            <a:pPr lvl="4"/>
            <a:r>
              <a:rPr lang="en-US" dirty="0"/>
              <a:t>Third level</a:t>
            </a:r>
          </a:p>
        </p:txBody>
      </p:sp>
      <p:sp>
        <p:nvSpPr>
          <p:cNvPr id="8" name="Slide Number Placeholder 5">
            <a:extLst>
              <a:ext uri="{FF2B5EF4-FFF2-40B4-BE49-F238E27FC236}">
                <a16:creationId xmlns:a16="http://schemas.microsoft.com/office/drawing/2014/main" id="{B6011823-5496-0141-B114-C34EBA709756}"/>
              </a:ext>
            </a:extLst>
          </p:cNvPr>
          <p:cNvSpPr txBox="1">
            <a:spLocks/>
          </p:cNvSpPr>
          <p:nvPr userDrawn="1"/>
        </p:nvSpPr>
        <p:spPr>
          <a:xfrm>
            <a:off x="3771519" y="6525757"/>
            <a:ext cx="4648963" cy="273844"/>
          </a:xfrm>
          <a:prstGeom prst="rect">
            <a:avLst/>
          </a:prstGeom>
        </p:spPr>
        <p:txBody>
          <a:bodyPr vert="horz" lIns="91440" tIns="45720" rIns="91440" bIns="45720" rtlCol="0" anchor="ctr"/>
          <a:lstStyle>
            <a:defPPr>
              <a:defRPr lang="en-US"/>
            </a:defPPr>
            <a:lvl1pPr algn="l" rtl="0" fontAlgn="base">
              <a:spcBef>
                <a:spcPct val="0"/>
              </a:spcBef>
              <a:spcAft>
                <a:spcPct val="0"/>
              </a:spcAft>
              <a:defRPr sz="1050" kern="1200">
                <a:solidFill>
                  <a:schemeClr val="bg1"/>
                </a:solidFill>
                <a:latin typeface="Arial" panose="020B0604020202020204" pitchFamily="34" charset="0"/>
                <a:ea typeface="+mn-ea"/>
                <a:cs typeface="Arial" panose="020B0604020202020204" pitchFamily="34" charset="0"/>
              </a:defRPr>
            </a:lvl1pPr>
            <a:lvl2pPr marL="457200" algn="l" rtl="0" fontAlgn="base">
              <a:spcBef>
                <a:spcPct val="0"/>
              </a:spcBef>
              <a:spcAft>
                <a:spcPct val="0"/>
              </a:spcAft>
              <a:defRPr kern="1200">
                <a:solidFill>
                  <a:schemeClr val="tx1"/>
                </a:solidFill>
                <a:latin typeface="Tahoma" charset="0"/>
                <a:ea typeface="+mn-ea"/>
                <a:cs typeface="Arial" charset="0"/>
              </a:defRPr>
            </a:lvl2pPr>
            <a:lvl3pPr marL="914400" algn="l" rtl="0" fontAlgn="base">
              <a:spcBef>
                <a:spcPct val="0"/>
              </a:spcBef>
              <a:spcAft>
                <a:spcPct val="0"/>
              </a:spcAft>
              <a:defRPr kern="1200">
                <a:solidFill>
                  <a:schemeClr val="tx1"/>
                </a:solidFill>
                <a:latin typeface="Tahoma" charset="0"/>
                <a:ea typeface="+mn-ea"/>
                <a:cs typeface="Arial" charset="0"/>
              </a:defRPr>
            </a:lvl3pPr>
            <a:lvl4pPr marL="1371600" algn="l" rtl="0" fontAlgn="base">
              <a:spcBef>
                <a:spcPct val="0"/>
              </a:spcBef>
              <a:spcAft>
                <a:spcPct val="0"/>
              </a:spcAft>
              <a:defRPr kern="1200">
                <a:solidFill>
                  <a:schemeClr val="tx1"/>
                </a:solidFill>
                <a:latin typeface="Tahoma" charset="0"/>
                <a:ea typeface="+mn-ea"/>
                <a:cs typeface="Arial" charset="0"/>
              </a:defRPr>
            </a:lvl4pPr>
            <a:lvl5pPr marL="1828800" algn="l" rtl="0" fontAlgn="base">
              <a:spcBef>
                <a:spcPct val="0"/>
              </a:spcBef>
              <a:spcAft>
                <a:spcPct val="0"/>
              </a:spcAft>
              <a:defRPr kern="1200">
                <a:solidFill>
                  <a:schemeClr val="tx1"/>
                </a:solidFill>
                <a:latin typeface="Tahoma" charset="0"/>
                <a:ea typeface="+mn-ea"/>
                <a:cs typeface="Arial" charset="0"/>
              </a:defRPr>
            </a:lvl5pPr>
            <a:lvl6pPr marL="2286000" algn="l" defTabSz="914400" rtl="0" eaLnBrk="1" latinLnBrk="0" hangingPunct="1">
              <a:defRPr kern="1200">
                <a:solidFill>
                  <a:schemeClr val="tx1"/>
                </a:solidFill>
                <a:latin typeface="Tahoma" charset="0"/>
                <a:ea typeface="+mn-ea"/>
                <a:cs typeface="Arial" charset="0"/>
              </a:defRPr>
            </a:lvl6pPr>
            <a:lvl7pPr marL="2743200" algn="l" defTabSz="914400" rtl="0" eaLnBrk="1" latinLnBrk="0" hangingPunct="1">
              <a:defRPr kern="1200">
                <a:solidFill>
                  <a:schemeClr val="tx1"/>
                </a:solidFill>
                <a:latin typeface="Tahoma" charset="0"/>
                <a:ea typeface="+mn-ea"/>
                <a:cs typeface="Arial" charset="0"/>
              </a:defRPr>
            </a:lvl7pPr>
            <a:lvl8pPr marL="3200400" algn="l" defTabSz="914400" rtl="0" eaLnBrk="1" latinLnBrk="0" hangingPunct="1">
              <a:defRPr kern="1200">
                <a:solidFill>
                  <a:schemeClr val="tx1"/>
                </a:solidFill>
                <a:latin typeface="Tahoma" charset="0"/>
                <a:ea typeface="+mn-ea"/>
                <a:cs typeface="Arial" charset="0"/>
              </a:defRPr>
            </a:lvl8pPr>
            <a:lvl9pPr marL="3657600" algn="l" defTabSz="914400" rtl="0" eaLnBrk="1" latinLnBrk="0" hangingPunct="1">
              <a:defRPr kern="1200">
                <a:solidFill>
                  <a:schemeClr val="tx1"/>
                </a:solidFill>
                <a:latin typeface="Tahoma" charset="0"/>
                <a:ea typeface="+mn-ea"/>
                <a:cs typeface="Arial" charset="0"/>
              </a:defRPr>
            </a:lvl9pPr>
          </a:lstStyle>
          <a:p>
            <a:pPr algn="ctr"/>
            <a:r>
              <a:rPr lang="en-US" sz="800" dirty="0">
                <a:solidFill>
                  <a:srgbClr val="014B8D"/>
                </a:solidFill>
                <a:latin typeface="Arial" panose="020B0604020202020204" pitchFamily="34" charset="0"/>
                <a:ea typeface="Calibri" panose="020F0502020204030204" pitchFamily="34" charset="0"/>
              </a:rPr>
              <a:t>Newport News Shipbuilding, a Division of Huntington Ingalls Industries, All Rights Reserved 2020</a:t>
            </a:r>
            <a:endParaRPr lang="en-US" sz="700" cap="all" dirty="0">
              <a:solidFill>
                <a:srgbClr val="014B8D"/>
              </a:solidFill>
            </a:endParaRPr>
          </a:p>
        </p:txBody>
      </p:sp>
    </p:spTree>
    <p:extLst>
      <p:ext uri="{BB962C8B-B14F-4D97-AF65-F5344CB8AC3E}">
        <p14:creationId xmlns:p14="http://schemas.microsoft.com/office/powerpoint/2010/main" val="3363828224"/>
      </p:ext>
    </p:extLst>
  </p:cSld>
  <p:clrMapOvr>
    <a:masterClrMapping/>
  </p:clrMapOvr>
  <p:timing>
    <p:tnLst>
      <p:par>
        <p:cTn id="1" dur="indefinite" restart="never" nodeType="tmRoot"/>
      </p:par>
    </p:tnLst>
  </p:timing>
  <p:extLst>
    <p:ext uri="{DCECCB84-F9BA-43D5-87BE-67443E8EF086}">
      <p15:sldGuideLst xmlns:p15="http://schemas.microsoft.com/office/powerpoint/2012/main">
        <p15:guide id="1" pos="3840">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3 Col Bullets">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b="0">
                <a:solidFill>
                  <a:schemeClr val="tx2"/>
                </a:solidFill>
              </a:defRPr>
            </a:lvl1pPr>
          </a:lstStyle>
          <a:p>
            <a:r>
              <a:rPr lang="en-US" dirty="0"/>
              <a:t>3-Column with Icon Placeholder </a:t>
            </a:r>
          </a:p>
        </p:txBody>
      </p:sp>
      <p:sp>
        <p:nvSpPr>
          <p:cNvPr id="3" name="Content Placeholder 2"/>
          <p:cNvSpPr>
            <a:spLocks noGrp="1"/>
          </p:cNvSpPr>
          <p:nvPr>
            <p:ph idx="1" hasCustomPrompt="1"/>
          </p:nvPr>
        </p:nvSpPr>
        <p:spPr>
          <a:xfrm>
            <a:off x="467254" y="1978730"/>
            <a:ext cx="3265685" cy="2832639"/>
          </a:xfrm>
          <a:prstGeom prst="rect">
            <a:avLst/>
          </a:prstGeom>
        </p:spPr>
        <p:txBody>
          <a:bodyPr/>
          <a:lstStyle>
            <a:lvl1pPr marL="0" indent="0">
              <a:buNone/>
              <a:defRPr b="1">
                <a:solidFill>
                  <a:schemeClr val="tx2"/>
                </a:solidFill>
              </a:defRPr>
            </a:lvl1pPr>
            <a:lvl2pPr marL="239713" indent="-227013">
              <a:buClr>
                <a:schemeClr val="tx2"/>
              </a:buClr>
              <a:buSzPct val="100000"/>
              <a:buFont typeface="Arial" panose="020B0604020202020204" pitchFamily="34" charset="0"/>
              <a:buChar char="•"/>
              <a:defRPr>
                <a:solidFill>
                  <a:schemeClr val="tx1">
                    <a:lumMod val="65000"/>
                    <a:lumOff val="35000"/>
                  </a:schemeClr>
                </a:solidFill>
              </a:defRPr>
            </a:lvl2pPr>
            <a:lvl3pPr marL="466725" indent="-227013">
              <a:buClr>
                <a:schemeClr val="tx2"/>
              </a:buClr>
              <a:buFont typeface="System Font Regular"/>
              <a:buChar char="-"/>
              <a:defRPr>
                <a:solidFill>
                  <a:schemeClr val="tx1">
                    <a:lumMod val="65000"/>
                    <a:lumOff val="35000"/>
                  </a:schemeClr>
                </a:solidFill>
              </a:defRPr>
            </a:lvl3pPr>
            <a:lvl4pPr marL="690563" indent="-223838">
              <a:buClr>
                <a:schemeClr val="tx2"/>
              </a:buClr>
              <a:buFont typeface="Courier New" panose="02070309020205020404" pitchFamily="49" charset="0"/>
              <a:buChar char="o"/>
              <a:tabLst/>
              <a:defRPr>
                <a:solidFill>
                  <a:schemeClr val="tx1">
                    <a:lumMod val="65000"/>
                    <a:lumOff val="35000"/>
                  </a:schemeClr>
                </a:solidFill>
              </a:defRPr>
            </a:lvl4pPr>
            <a:lvl5pPr marL="923925" indent="-233363">
              <a:buClr>
                <a:schemeClr val="tx2"/>
              </a:buClr>
              <a:buFont typeface="Wingdings" pitchFamily="2" charset="2"/>
              <a:buChar char="§"/>
              <a:tabLst/>
              <a:defRPr>
                <a:solidFill>
                  <a:schemeClr val="tx1">
                    <a:lumMod val="65000"/>
                    <a:lumOff val="35000"/>
                  </a:schemeClr>
                </a:solidFill>
              </a:defRPr>
            </a:lvl5pPr>
          </a:lstStyle>
          <a:p>
            <a:pPr lvl="0"/>
            <a:r>
              <a:rPr lang="en-US" dirty="0"/>
              <a:t>SUBHEAD 1</a:t>
            </a:r>
          </a:p>
          <a:p>
            <a:pPr lvl="1"/>
            <a:r>
              <a:rPr lang="en-US" dirty="0"/>
              <a:t>First level</a:t>
            </a:r>
          </a:p>
          <a:p>
            <a:pPr lvl="2"/>
            <a:r>
              <a:rPr lang="en-US" dirty="0"/>
              <a:t>Second level</a:t>
            </a:r>
          </a:p>
          <a:p>
            <a:pPr lvl="3"/>
            <a:r>
              <a:rPr lang="en-US" dirty="0"/>
              <a:t>Third Level</a:t>
            </a:r>
          </a:p>
        </p:txBody>
      </p:sp>
      <p:sp>
        <p:nvSpPr>
          <p:cNvPr id="18" name="Content Placeholder 2">
            <a:extLst>
              <a:ext uri="{FF2B5EF4-FFF2-40B4-BE49-F238E27FC236}">
                <a16:creationId xmlns:a16="http://schemas.microsoft.com/office/drawing/2014/main" id="{0EDC8887-B9F3-5140-84C9-698F25C75F77}"/>
              </a:ext>
            </a:extLst>
          </p:cNvPr>
          <p:cNvSpPr>
            <a:spLocks noGrp="1"/>
          </p:cNvSpPr>
          <p:nvPr>
            <p:ph idx="10" hasCustomPrompt="1"/>
          </p:nvPr>
        </p:nvSpPr>
        <p:spPr>
          <a:xfrm>
            <a:off x="4036303" y="1978730"/>
            <a:ext cx="3265685" cy="2832639"/>
          </a:xfrm>
          <a:prstGeom prst="rect">
            <a:avLst/>
          </a:prstGeom>
        </p:spPr>
        <p:txBody>
          <a:bodyPr/>
          <a:lstStyle>
            <a:lvl1pPr marL="0" indent="0">
              <a:buNone/>
              <a:defRPr b="1">
                <a:solidFill>
                  <a:schemeClr val="tx2"/>
                </a:solidFill>
              </a:defRPr>
            </a:lvl1pPr>
            <a:lvl2pPr marL="239713" indent="-227013">
              <a:buClr>
                <a:schemeClr val="tx2"/>
              </a:buClr>
              <a:buSzPct val="100000"/>
              <a:buFont typeface="Arial" panose="020B0604020202020204" pitchFamily="34" charset="0"/>
              <a:buChar char="•"/>
              <a:defRPr>
                <a:solidFill>
                  <a:schemeClr val="tx1">
                    <a:lumMod val="65000"/>
                    <a:lumOff val="35000"/>
                  </a:schemeClr>
                </a:solidFill>
              </a:defRPr>
            </a:lvl2pPr>
            <a:lvl3pPr marL="466725" indent="-228600">
              <a:buClr>
                <a:schemeClr val="tx2"/>
              </a:buClr>
              <a:buFont typeface="System Font Regular"/>
              <a:buChar char="-"/>
              <a:tabLst/>
              <a:defRPr sz="1600">
                <a:solidFill>
                  <a:schemeClr val="tx1">
                    <a:lumMod val="65000"/>
                    <a:lumOff val="35000"/>
                  </a:schemeClr>
                </a:solidFill>
              </a:defRPr>
            </a:lvl3pPr>
            <a:lvl5pPr marL="690563" indent="-223838">
              <a:buClr>
                <a:schemeClr val="tx2"/>
              </a:buClr>
              <a:buFont typeface="Courier New" panose="02070309020205020404" pitchFamily="49" charset="0"/>
              <a:buChar char="o"/>
              <a:tabLst/>
              <a:defRPr sz="1600">
                <a:solidFill>
                  <a:schemeClr val="tx1">
                    <a:lumMod val="65000"/>
                    <a:lumOff val="35000"/>
                  </a:schemeClr>
                </a:solidFill>
              </a:defRPr>
            </a:lvl5pPr>
            <a:lvl6pPr marL="1035050" indent="-284163">
              <a:buClr>
                <a:schemeClr val="tx2"/>
              </a:buClr>
              <a:buFont typeface="Wingdings" pitchFamily="2" charset="2"/>
              <a:buChar char="§"/>
              <a:tabLst/>
              <a:defRPr sz="1600">
                <a:solidFill>
                  <a:schemeClr val="tx1">
                    <a:lumMod val="65000"/>
                    <a:lumOff val="35000"/>
                  </a:schemeClr>
                </a:solidFill>
              </a:defRPr>
            </a:lvl6pPr>
          </a:lstStyle>
          <a:p>
            <a:pPr lvl="0"/>
            <a:r>
              <a:rPr lang="en-US" dirty="0"/>
              <a:t>SUBHEAD 2</a:t>
            </a:r>
          </a:p>
          <a:p>
            <a:pPr lvl="1"/>
            <a:r>
              <a:rPr lang="en-US" dirty="0"/>
              <a:t>First level</a:t>
            </a:r>
          </a:p>
          <a:p>
            <a:pPr lvl="2"/>
            <a:r>
              <a:rPr lang="en-US" dirty="0"/>
              <a:t>Second level</a:t>
            </a:r>
          </a:p>
          <a:p>
            <a:pPr lvl="4"/>
            <a:r>
              <a:rPr lang="en-US" dirty="0"/>
              <a:t>Third Level</a:t>
            </a:r>
          </a:p>
        </p:txBody>
      </p:sp>
      <p:sp>
        <p:nvSpPr>
          <p:cNvPr id="19" name="Content Placeholder 2">
            <a:extLst>
              <a:ext uri="{FF2B5EF4-FFF2-40B4-BE49-F238E27FC236}">
                <a16:creationId xmlns:a16="http://schemas.microsoft.com/office/drawing/2014/main" id="{500EF353-8521-C547-A601-AF5128FEB7B4}"/>
              </a:ext>
            </a:extLst>
          </p:cNvPr>
          <p:cNvSpPr>
            <a:spLocks noGrp="1"/>
          </p:cNvSpPr>
          <p:nvPr>
            <p:ph idx="11" hasCustomPrompt="1"/>
          </p:nvPr>
        </p:nvSpPr>
        <p:spPr>
          <a:xfrm>
            <a:off x="7609077" y="1978730"/>
            <a:ext cx="3265685" cy="2832639"/>
          </a:xfrm>
          <a:prstGeom prst="rect">
            <a:avLst/>
          </a:prstGeom>
        </p:spPr>
        <p:txBody>
          <a:bodyPr/>
          <a:lstStyle>
            <a:lvl1pPr marL="0" indent="0">
              <a:buNone/>
              <a:defRPr b="1">
                <a:solidFill>
                  <a:schemeClr val="tx2"/>
                </a:solidFill>
              </a:defRPr>
            </a:lvl1pPr>
            <a:lvl2pPr marL="239713" indent="-227013">
              <a:buClr>
                <a:schemeClr val="tx2"/>
              </a:buClr>
              <a:buSzPct val="100000"/>
              <a:buFont typeface="Arial" panose="020B0604020202020204" pitchFamily="34" charset="0"/>
              <a:buChar char="•"/>
              <a:defRPr>
                <a:solidFill>
                  <a:schemeClr val="tx1">
                    <a:lumMod val="65000"/>
                    <a:lumOff val="35000"/>
                  </a:schemeClr>
                </a:solidFill>
              </a:defRPr>
            </a:lvl2pPr>
            <a:lvl3pPr marL="466725" indent="-227013">
              <a:buClr>
                <a:schemeClr val="bg1">
                  <a:lumMod val="65000"/>
                </a:schemeClr>
              </a:buClr>
              <a:buFont typeface="System Font Regular"/>
              <a:buChar char="-"/>
              <a:defRPr>
                <a:solidFill>
                  <a:schemeClr val="tx1">
                    <a:lumMod val="65000"/>
                    <a:lumOff val="35000"/>
                  </a:schemeClr>
                </a:solidFill>
              </a:defRPr>
            </a:lvl3pPr>
            <a:lvl4pPr marL="690563" indent="-223838">
              <a:buFont typeface="Courier New" panose="02070309020205020404" pitchFamily="49" charset="0"/>
              <a:buChar char="o"/>
              <a:tabLst/>
              <a:defRPr>
                <a:solidFill>
                  <a:schemeClr val="tx1">
                    <a:lumMod val="65000"/>
                    <a:lumOff val="35000"/>
                  </a:schemeClr>
                </a:solidFill>
              </a:defRPr>
            </a:lvl4pPr>
            <a:lvl5pPr marL="923925" indent="-233363">
              <a:buFont typeface="Wingdings" pitchFamily="2" charset="2"/>
              <a:buChar char="§"/>
              <a:tabLst/>
              <a:defRPr>
                <a:solidFill>
                  <a:schemeClr val="tx1">
                    <a:lumMod val="65000"/>
                    <a:lumOff val="35000"/>
                  </a:schemeClr>
                </a:solidFill>
              </a:defRPr>
            </a:lvl5pPr>
          </a:lstStyle>
          <a:p>
            <a:pPr lvl="0"/>
            <a:r>
              <a:rPr lang="en-US" dirty="0"/>
              <a:t>SUBHEAD 3</a:t>
            </a:r>
          </a:p>
          <a:p>
            <a:pPr lvl="1"/>
            <a:r>
              <a:rPr lang="en-US" dirty="0"/>
              <a:t>First level</a:t>
            </a:r>
          </a:p>
          <a:p>
            <a:pPr lvl="2"/>
            <a:r>
              <a:rPr lang="en-US" dirty="0"/>
              <a:t>Second level</a:t>
            </a:r>
          </a:p>
          <a:p>
            <a:pPr lvl="3"/>
            <a:r>
              <a:rPr lang="en-US" dirty="0"/>
              <a:t>Third Level</a:t>
            </a:r>
          </a:p>
        </p:txBody>
      </p:sp>
      <p:sp>
        <p:nvSpPr>
          <p:cNvPr id="7" name="Slide Number Placeholder 5">
            <a:extLst>
              <a:ext uri="{FF2B5EF4-FFF2-40B4-BE49-F238E27FC236}">
                <a16:creationId xmlns:a16="http://schemas.microsoft.com/office/drawing/2014/main" id="{B6011823-5496-0141-B114-C34EBA709756}"/>
              </a:ext>
            </a:extLst>
          </p:cNvPr>
          <p:cNvSpPr txBox="1">
            <a:spLocks/>
          </p:cNvSpPr>
          <p:nvPr userDrawn="1"/>
        </p:nvSpPr>
        <p:spPr>
          <a:xfrm>
            <a:off x="3771519" y="6525757"/>
            <a:ext cx="4648963" cy="273844"/>
          </a:xfrm>
          <a:prstGeom prst="rect">
            <a:avLst/>
          </a:prstGeom>
        </p:spPr>
        <p:txBody>
          <a:bodyPr vert="horz" lIns="91440" tIns="45720" rIns="91440" bIns="45720" rtlCol="0" anchor="ctr"/>
          <a:lstStyle>
            <a:defPPr>
              <a:defRPr lang="en-US"/>
            </a:defPPr>
            <a:lvl1pPr algn="l" rtl="0" fontAlgn="base">
              <a:spcBef>
                <a:spcPct val="0"/>
              </a:spcBef>
              <a:spcAft>
                <a:spcPct val="0"/>
              </a:spcAft>
              <a:defRPr sz="1050" kern="1200">
                <a:solidFill>
                  <a:schemeClr val="bg1"/>
                </a:solidFill>
                <a:latin typeface="Arial" panose="020B0604020202020204" pitchFamily="34" charset="0"/>
                <a:ea typeface="+mn-ea"/>
                <a:cs typeface="Arial" panose="020B0604020202020204" pitchFamily="34" charset="0"/>
              </a:defRPr>
            </a:lvl1pPr>
            <a:lvl2pPr marL="457200" algn="l" rtl="0" fontAlgn="base">
              <a:spcBef>
                <a:spcPct val="0"/>
              </a:spcBef>
              <a:spcAft>
                <a:spcPct val="0"/>
              </a:spcAft>
              <a:defRPr kern="1200">
                <a:solidFill>
                  <a:schemeClr val="tx1"/>
                </a:solidFill>
                <a:latin typeface="Tahoma" charset="0"/>
                <a:ea typeface="+mn-ea"/>
                <a:cs typeface="Arial" charset="0"/>
              </a:defRPr>
            </a:lvl2pPr>
            <a:lvl3pPr marL="914400" algn="l" rtl="0" fontAlgn="base">
              <a:spcBef>
                <a:spcPct val="0"/>
              </a:spcBef>
              <a:spcAft>
                <a:spcPct val="0"/>
              </a:spcAft>
              <a:defRPr kern="1200">
                <a:solidFill>
                  <a:schemeClr val="tx1"/>
                </a:solidFill>
                <a:latin typeface="Tahoma" charset="0"/>
                <a:ea typeface="+mn-ea"/>
                <a:cs typeface="Arial" charset="0"/>
              </a:defRPr>
            </a:lvl3pPr>
            <a:lvl4pPr marL="1371600" algn="l" rtl="0" fontAlgn="base">
              <a:spcBef>
                <a:spcPct val="0"/>
              </a:spcBef>
              <a:spcAft>
                <a:spcPct val="0"/>
              </a:spcAft>
              <a:defRPr kern="1200">
                <a:solidFill>
                  <a:schemeClr val="tx1"/>
                </a:solidFill>
                <a:latin typeface="Tahoma" charset="0"/>
                <a:ea typeface="+mn-ea"/>
                <a:cs typeface="Arial" charset="0"/>
              </a:defRPr>
            </a:lvl4pPr>
            <a:lvl5pPr marL="1828800" algn="l" rtl="0" fontAlgn="base">
              <a:spcBef>
                <a:spcPct val="0"/>
              </a:spcBef>
              <a:spcAft>
                <a:spcPct val="0"/>
              </a:spcAft>
              <a:defRPr kern="1200">
                <a:solidFill>
                  <a:schemeClr val="tx1"/>
                </a:solidFill>
                <a:latin typeface="Tahoma" charset="0"/>
                <a:ea typeface="+mn-ea"/>
                <a:cs typeface="Arial" charset="0"/>
              </a:defRPr>
            </a:lvl5pPr>
            <a:lvl6pPr marL="2286000" algn="l" defTabSz="914400" rtl="0" eaLnBrk="1" latinLnBrk="0" hangingPunct="1">
              <a:defRPr kern="1200">
                <a:solidFill>
                  <a:schemeClr val="tx1"/>
                </a:solidFill>
                <a:latin typeface="Tahoma" charset="0"/>
                <a:ea typeface="+mn-ea"/>
                <a:cs typeface="Arial" charset="0"/>
              </a:defRPr>
            </a:lvl6pPr>
            <a:lvl7pPr marL="2743200" algn="l" defTabSz="914400" rtl="0" eaLnBrk="1" latinLnBrk="0" hangingPunct="1">
              <a:defRPr kern="1200">
                <a:solidFill>
                  <a:schemeClr val="tx1"/>
                </a:solidFill>
                <a:latin typeface="Tahoma" charset="0"/>
                <a:ea typeface="+mn-ea"/>
                <a:cs typeface="Arial" charset="0"/>
              </a:defRPr>
            </a:lvl7pPr>
            <a:lvl8pPr marL="3200400" algn="l" defTabSz="914400" rtl="0" eaLnBrk="1" latinLnBrk="0" hangingPunct="1">
              <a:defRPr kern="1200">
                <a:solidFill>
                  <a:schemeClr val="tx1"/>
                </a:solidFill>
                <a:latin typeface="Tahoma" charset="0"/>
                <a:ea typeface="+mn-ea"/>
                <a:cs typeface="Arial" charset="0"/>
              </a:defRPr>
            </a:lvl8pPr>
            <a:lvl9pPr marL="3657600" algn="l" defTabSz="914400" rtl="0" eaLnBrk="1" latinLnBrk="0" hangingPunct="1">
              <a:defRPr kern="1200">
                <a:solidFill>
                  <a:schemeClr val="tx1"/>
                </a:solidFill>
                <a:latin typeface="Tahoma" charset="0"/>
                <a:ea typeface="+mn-ea"/>
                <a:cs typeface="Arial" charset="0"/>
              </a:defRPr>
            </a:lvl9pPr>
          </a:lstStyle>
          <a:p>
            <a:pPr algn="ctr"/>
            <a:r>
              <a:rPr lang="en-US" sz="800" dirty="0">
                <a:solidFill>
                  <a:srgbClr val="014B8D"/>
                </a:solidFill>
                <a:latin typeface="Arial" panose="020B0604020202020204" pitchFamily="34" charset="0"/>
                <a:ea typeface="Calibri" panose="020F0502020204030204" pitchFamily="34" charset="0"/>
              </a:rPr>
              <a:t>Newport News Shipbuilding, a Division of Huntington Ingalls Industries, All Rights Reserved 2020</a:t>
            </a:r>
            <a:endParaRPr lang="en-US" sz="700" cap="all" dirty="0">
              <a:solidFill>
                <a:srgbClr val="014B8D"/>
              </a:solidFill>
            </a:endParaRPr>
          </a:p>
        </p:txBody>
      </p:sp>
    </p:spTree>
    <p:extLst>
      <p:ext uri="{BB962C8B-B14F-4D97-AF65-F5344CB8AC3E}">
        <p14:creationId xmlns:p14="http://schemas.microsoft.com/office/powerpoint/2010/main" val="953256935"/>
      </p:ext>
    </p:extLst>
  </p:cSld>
  <p:clrMapOvr>
    <a:masterClrMapping/>
  </p:clrMapOvr>
  <p:timing>
    <p:tnLst>
      <p:par>
        <p:cTn id="1" dur="indefinite" restart="never" nodeType="tmRoot"/>
      </p:par>
    </p:tnLst>
  </p:timing>
  <p:extLst>
    <p:ext uri="{DCECCB84-F9BA-43D5-87BE-67443E8EF086}">
      <p15:sldGuideLst xmlns:p15="http://schemas.microsoft.com/office/powerpoint/2012/main">
        <p15:guide id="1" pos="3840">
          <p15:clr>
            <a:srgbClr val="FBAE40"/>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2 Col Body Copy">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84909" y="262021"/>
            <a:ext cx="10760242" cy="1412652"/>
          </a:xfrm>
        </p:spPr>
        <p:txBody>
          <a:bodyPr/>
          <a:lstStyle>
            <a:lvl1pPr>
              <a:defRPr b="0">
                <a:solidFill>
                  <a:schemeClr val="tx2"/>
                </a:solidFill>
              </a:defRPr>
            </a:lvl1pPr>
          </a:lstStyle>
          <a:p>
            <a:r>
              <a:rPr lang="en-US" dirty="0"/>
              <a:t>2-Column Body Copy</a:t>
            </a:r>
          </a:p>
        </p:txBody>
      </p:sp>
      <p:sp>
        <p:nvSpPr>
          <p:cNvPr id="5" name="Text Placeholder 4">
            <a:extLst>
              <a:ext uri="{FF2B5EF4-FFF2-40B4-BE49-F238E27FC236}">
                <a16:creationId xmlns:a16="http://schemas.microsoft.com/office/drawing/2014/main" id="{1028EB85-09B8-5F4A-B22F-9BCF151D0522}"/>
              </a:ext>
            </a:extLst>
          </p:cNvPr>
          <p:cNvSpPr>
            <a:spLocks noGrp="1"/>
          </p:cNvSpPr>
          <p:nvPr>
            <p:ph type="body" sz="quarter" idx="14" hasCustomPrompt="1"/>
          </p:nvPr>
        </p:nvSpPr>
        <p:spPr>
          <a:xfrm>
            <a:off x="482600" y="1844040"/>
            <a:ext cx="5334000" cy="4241800"/>
          </a:xfrm>
          <a:prstGeom prst="rect">
            <a:avLst/>
          </a:prstGeom>
        </p:spPr>
        <p:txBody>
          <a:bodyPr/>
          <a:lstStyle>
            <a:lvl1pPr marL="0" indent="0">
              <a:buNone/>
              <a:defRPr b="0">
                <a:solidFill>
                  <a:schemeClr val="tx1">
                    <a:lumMod val="65000"/>
                    <a:lumOff val="35000"/>
                  </a:schemeClr>
                </a:solidFill>
              </a:defRPr>
            </a:lvl1pPr>
            <a:lvl2pPr marL="233363" indent="-220663">
              <a:buClr>
                <a:schemeClr val="tx2"/>
              </a:buClr>
              <a:buSzPct val="100000"/>
              <a:buFont typeface="Arial" panose="020B0604020202020204" pitchFamily="34" charset="0"/>
              <a:buChar char="•"/>
              <a:tabLst/>
              <a:defRPr b="0">
                <a:solidFill>
                  <a:schemeClr val="tx1">
                    <a:lumMod val="65000"/>
                    <a:lumOff val="35000"/>
                  </a:schemeClr>
                </a:solidFill>
              </a:defRPr>
            </a:lvl2pPr>
            <a:lvl3pPr marL="466725" indent="-228600">
              <a:buFont typeface="System Font Regular"/>
              <a:buChar char="-"/>
              <a:tabLst/>
              <a:defRPr sz="1600" b="0">
                <a:solidFill>
                  <a:schemeClr val="tx1">
                    <a:lumMod val="65000"/>
                    <a:lumOff val="35000"/>
                  </a:schemeClr>
                </a:solidFill>
              </a:defRPr>
            </a:lvl3pPr>
            <a:lvl4pPr marL="690563" indent="-223838">
              <a:buFont typeface="Courier New" panose="02070309020205020404" pitchFamily="49" charset="0"/>
              <a:buChar char="o"/>
              <a:tabLst/>
              <a:defRPr sz="1600" b="0">
                <a:solidFill>
                  <a:schemeClr val="tx1">
                    <a:lumMod val="65000"/>
                    <a:lumOff val="35000"/>
                  </a:schemeClr>
                </a:solidFill>
              </a:defRPr>
            </a:lvl4pPr>
            <a:lvl5pPr marL="923925" indent="-233363">
              <a:buFont typeface="Wingdings" pitchFamily="2" charset="2"/>
              <a:buChar char="§"/>
              <a:tabLst/>
              <a:defRPr sz="1600" b="0">
                <a:solidFill>
                  <a:schemeClr val="tx1">
                    <a:lumMod val="65000"/>
                    <a:lumOff val="35000"/>
                  </a:schemeClr>
                </a:solidFill>
              </a:defRPr>
            </a:lvl5pPr>
          </a:lstStyle>
          <a:p>
            <a:pPr lvl="0"/>
            <a:r>
              <a:rPr lang="en-US" dirty="0"/>
              <a:t>This is body copy</a:t>
            </a:r>
          </a:p>
          <a:p>
            <a:pPr lvl="1"/>
            <a:r>
              <a:rPr lang="en-US" dirty="0"/>
              <a:t>Bullet Level One</a:t>
            </a:r>
          </a:p>
          <a:p>
            <a:pPr lvl="2"/>
            <a:r>
              <a:rPr lang="en-US" dirty="0"/>
              <a:t>Bullet Level two </a:t>
            </a:r>
          </a:p>
          <a:p>
            <a:pPr lvl="3"/>
            <a:r>
              <a:rPr lang="en-US" dirty="0"/>
              <a:t>Bullet Level Three</a:t>
            </a:r>
          </a:p>
        </p:txBody>
      </p:sp>
      <p:sp>
        <p:nvSpPr>
          <p:cNvPr id="9" name="Text Placeholder 4">
            <a:extLst>
              <a:ext uri="{FF2B5EF4-FFF2-40B4-BE49-F238E27FC236}">
                <a16:creationId xmlns:a16="http://schemas.microsoft.com/office/drawing/2014/main" id="{C6264B5F-C269-FD44-AA93-F7BAA365F29A}"/>
              </a:ext>
            </a:extLst>
          </p:cNvPr>
          <p:cNvSpPr>
            <a:spLocks noGrp="1"/>
          </p:cNvSpPr>
          <p:nvPr>
            <p:ph type="body" sz="quarter" idx="15" hasCustomPrompt="1"/>
          </p:nvPr>
        </p:nvSpPr>
        <p:spPr>
          <a:xfrm>
            <a:off x="6096000" y="1844040"/>
            <a:ext cx="5334000" cy="4241800"/>
          </a:xfrm>
          <a:prstGeom prst="rect">
            <a:avLst/>
          </a:prstGeom>
        </p:spPr>
        <p:txBody>
          <a:bodyPr/>
          <a:lstStyle>
            <a:lvl1pPr marL="0" indent="0">
              <a:buNone/>
              <a:defRPr b="0">
                <a:solidFill>
                  <a:schemeClr val="tx1">
                    <a:lumMod val="65000"/>
                    <a:lumOff val="35000"/>
                  </a:schemeClr>
                </a:solidFill>
              </a:defRPr>
            </a:lvl1pPr>
            <a:lvl2pPr marL="355600" indent="-342900">
              <a:buSzPct val="100000"/>
              <a:buFont typeface="Arial" panose="020B0604020202020204" pitchFamily="34" charset="0"/>
              <a:buChar char="•"/>
              <a:defRPr sz="2000" b="0">
                <a:solidFill>
                  <a:schemeClr val="tx1">
                    <a:lumMod val="65000"/>
                    <a:lumOff val="35000"/>
                  </a:schemeClr>
                </a:solidFill>
              </a:defRPr>
            </a:lvl2pPr>
            <a:lvl3pPr marL="581025" indent="-236538">
              <a:buFont typeface="System Font Regular"/>
              <a:buChar char="-"/>
              <a:tabLst/>
              <a:defRPr sz="1600" b="0">
                <a:solidFill>
                  <a:schemeClr val="tx1">
                    <a:lumMod val="65000"/>
                    <a:lumOff val="35000"/>
                  </a:schemeClr>
                </a:solidFill>
              </a:defRPr>
            </a:lvl3pPr>
            <a:lvl4pPr marL="801688" indent="-223838">
              <a:buFont typeface="Courier New" panose="02070309020205020404" pitchFamily="49" charset="0"/>
              <a:buChar char="o"/>
              <a:tabLst/>
              <a:defRPr sz="1600" b="0">
                <a:solidFill>
                  <a:schemeClr val="tx1">
                    <a:lumMod val="65000"/>
                    <a:lumOff val="35000"/>
                  </a:schemeClr>
                </a:solidFill>
              </a:defRPr>
            </a:lvl4pPr>
            <a:lvl5pPr marL="1035050" indent="-233363">
              <a:buFont typeface="Wingdings" pitchFamily="2" charset="2"/>
              <a:buChar char="§"/>
              <a:tabLst/>
              <a:defRPr sz="1600" b="0">
                <a:solidFill>
                  <a:schemeClr val="tx1">
                    <a:lumMod val="65000"/>
                    <a:lumOff val="35000"/>
                  </a:schemeClr>
                </a:solidFill>
              </a:defRPr>
            </a:lvl5pPr>
          </a:lstStyle>
          <a:p>
            <a:pPr lvl="0"/>
            <a:r>
              <a:rPr lang="en-US" dirty="0"/>
              <a:t>This is body copy.</a:t>
            </a:r>
          </a:p>
          <a:p>
            <a:pPr lvl="1"/>
            <a:r>
              <a:rPr lang="en-US" dirty="0"/>
              <a:t>Bullet Level One</a:t>
            </a:r>
          </a:p>
          <a:p>
            <a:pPr lvl="2"/>
            <a:r>
              <a:rPr lang="en-US" dirty="0"/>
              <a:t>Bullet Level two </a:t>
            </a:r>
          </a:p>
          <a:p>
            <a:pPr lvl="3"/>
            <a:r>
              <a:rPr lang="en-US" dirty="0"/>
              <a:t>Bullet Level Three</a:t>
            </a:r>
          </a:p>
        </p:txBody>
      </p:sp>
      <p:sp>
        <p:nvSpPr>
          <p:cNvPr id="6" name="Slide Number Placeholder 5">
            <a:extLst>
              <a:ext uri="{FF2B5EF4-FFF2-40B4-BE49-F238E27FC236}">
                <a16:creationId xmlns:a16="http://schemas.microsoft.com/office/drawing/2014/main" id="{B6011823-5496-0141-B114-C34EBA709756}"/>
              </a:ext>
            </a:extLst>
          </p:cNvPr>
          <p:cNvSpPr txBox="1">
            <a:spLocks/>
          </p:cNvSpPr>
          <p:nvPr userDrawn="1"/>
        </p:nvSpPr>
        <p:spPr>
          <a:xfrm>
            <a:off x="3771519" y="6525757"/>
            <a:ext cx="4648963" cy="273844"/>
          </a:xfrm>
          <a:prstGeom prst="rect">
            <a:avLst/>
          </a:prstGeom>
        </p:spPr>
        <p:txBody>
          <a:bodyPr vert="horz" lIns="91440" tIns="45720" rIns="91440" bIns="45720" rtlCol="0" anchor="ctr"/>
          <a:lstStyle>
            <a:defPPr>
              <a:defRPr lang="en-US"/>
            </a:defPPr>
            <a:lvl1pPr algn="l" rtl="0" fontAlgn="base">
              <a:spcBef>
                <a:spcPct val="0"/>
              </a:spcBef>
              <a:spcAft>
                <a:spcPct val="0"/>
              </a:spcAft>
              <a:defRPr sz="1050" kern="1200">
                <a:solidFill>
                  <a:schemeClr val="bg1"/>
                </a:solidFill>
                <a:latin typeface="Arial" panose="020B0604020202020204" pitchFamily="34" charset="0"/>
                <a:ea typeface="+mn-ea"/>
                <a:cs typeface="Arial" panose="020B0604020202020204" pitchFamily="34" charset="0"/>
              </a:defRPr>
            </a:lvl1pPr>
            <a:lvl2pPr marL="457200" algn="l" rtl="0" fontAlgn="base">
              <a:spcBef>
                <a:spcPct val="0"/>
              </a:spcBef>
              <a:spcAft>
                <a:spcPct val="0"/>
              </a:spcAft>
              <a:defRPr kern="1200">
                <a:solidFill>
                  <a:schemeClr val="tx1"/>
                </a:solidFill>
                <a:latin typeface="Tahoma" charset="0"/>
                <a:ea typeface="+mn-ea"/>
                <a:cs typeface="Arial" charset="0"/>
              </a:defRPr>
            </a:lvl2pPr>
            <a:lvl3pPr marL="914400" algn="l" rtl="0" fontAlgn="base">
              <a:spcBef>
                <a:spcPct val="0"/>
              </a:spcBef>
              <a:spcAft>
                <a:spcPct val="0"/>
              </a:spcAft>
              <a:defRPr kern="1200">
                <a:solidFill>
                  <a:schemeClr val="tx1"/>
                </a:solidFill>
                <a:latin typeface="Tahoma" charset="0"/>
                <a:ea typeface="+mn-ea"/>
                <a:cs typeface="Arial" charset="0"/>
              </a:defRPr>
            </a:lvl3pPr>
            <a:lvl4pPr marL="1371600" algn="l" rtl="0" fontAlgn="base">
              <a:spcBef>
                <a:spcPct val="0"/>
              </a:spcBef>
              <a:spcAft>
                <a:spcPct val="0"/>
              </a:spcAft>
              <a:defRPr kern="1200">
                <a:solidFill>
                  <a:schemeClr val="tx1"/>
                </a:solidFill>
                <a:latin typeface="Tahoma" charset="0"/>
                <a:ea typeface="+mn-ea"/>
                <a:cs typeface="Arial" charset="0"/>
              </a:defRPr>
            </a:lvl4pPr>
            <a:lvl5pPr marL="1828800" algn="l" rtl="0" fontAlgn="base">
              <a:spcBef>
                <a:spcPct val="0"/>
              </a:spcBef>
              <a:spcAft>
                <a:spcPct val="0"/>
              </a:spcAft>
              <a:defRPr kern="1200">
                <a:solidFill>
                  <a:schemeClr val="tx1"/>
                </a:solidFill>
                <a:latin typeface="Tahoma" charset="0"/>
                <a:ea typeface="+mn-ea"/>
                <a:cs typeface="Arial" charset="0"/>
              </a:defRPr>
            </a:lvl5pPr>
            <a:lvl6pPr marL="2286000" algn="l" defTabSz="914400" rtl="0" eaLnBrk="1" latinLnBrk="0" hangingPunct="1">
              <a:defRPr kern="1200">
                <a:solidFill>
                  <a:schemeClr val="tx1"/>
                </a:solidFill>
                <a:latin typeface="Tahoma" charset="0"/>
                <a:ea typeface="+mn-ea"/>
                <a:cs typeface="Arial" charset="0"/>
              </a:defRPr>
            </a:lvl6pPr>
            <a:lvl7pPr marL="2743200" algn="l" defTabSz="914400" rtl="0" eaLnBrk="1" latinLnBrk="0" hangingPunct="1">
              <a:defRPr kern="1200">
                <a:solidFill>
                  <a:schemeClr val="tx1"/>
                </a:solidFill>
                <a:latin typeface="Tahoma" charset="0"/>
                <a:ea typeface="+mn-ea"/>
                <a:cs typeface="Arial" charset="0"/>
              </a:defRPr>
            </a:lvl7pPr>
            <a:lvl8pPr marL="3200400" algn="l" defTabSz="914400" rtl="0" eaLnBrk="1" latinLnBrk="0" hangingPunct="1">
              <a:defRPr kern="1200">
                <a:solidFill>
                  <a:schemeClr val="tx1"/>
                </a:solidFill>
                <a:latin typeface="Tahoma" charset="0"/>
                <a:ea typeface="+mn-ea"/>
                <a:cs typeface="Arial" charset="0"/>
              </a:defRPr>
            </a:lvl8pPr>
            <a:lvl9pPr marL="3657600" algn="l" defTabSz="914400" rtl="0" eaLnBrk="1" latinLnBrk="0" hangingPunct="1">
              <a:defRPr kern="1200">
                <a:solidFill>
                  <a:schemeClr val="tx1"/>
                </a:solidFill>
                <a:latin typeface="Tahoma" charset="0"/>
                <a:ea typeface="+mn-ea"/>
                <a:cs typeface="Arial" charset="0"/>
              </a:defRPr>
            </a:lvl9pPr>
          </a:lstStyle>
          <a:p>
            <a:pPr algn="ctr"/>
            <a:r>
              <a:rPr lang="en-US" sz="800" dirty="0">
                <a:solidFill>
                  <a:srgbClr val="014B8D"/>
                </a:solidFill>
                <a:latin typeface="Arial" panose="020B0604020202020204" pitchFamily="34" charset="0"/>
                <a:ea typeface="Calibri" panose="020F0502020204030204" pitchFamily="34" charset="0"/>
              </a:rPr>
              <a:t>Newport News Shipbuilding, a Division of Huntington Ingalls Industries, All Rights Reserved 2020</a:t>
            </a:r>
            <a:endParaRPr lang="en-US" sz="700" cap="all" dirty="0">
              <a:solidFill>
                <a:srgbClr val="014B8D"/>
              </a:solidFill>
            </a:endParaRPr>
          </a:p>
        </p:txBody>
      </p:sp>
    </p:spTree>
    <p:extLst>
      <p:ext uri="{BB962C8B-B14F-4D97-AF65-F5344CB8AC3E}">
        <p14:creationId xmlns:p14="http://schemas.microsoft.com/office/powerpoint/2010/main" val="217377001"/>
      </p:ext>
    </p:extLst>
  </p:cSld>
  <p:clrMapOvr>
    <a:masterClrMapping/>
  </p:clrMapOvr>
  <p:timing>
    <p:tnLst>
      <p:par>
        <p:cTn id="1" dur="indefinite" restart="never" nodeType="tmRoot"/>
      </p:par>
    </p:tnLst>
  </p:timing>
  <p:extLst>
    <p:ext uri="{DCECCB84-F9BA-43D5-87BE-67443E8EF086}">
      <p15:sldGuideLst xmlns:p15="http://schemas.microsoft.com/office/powerpoint/2012/main">
        <p15:guide id="1" pos="3840">
          <p15:clr>
            <a:srgbClr val="FBAE40"/>
          </p15:clr>
        </p15:guide>
      </p15:sldGuideLst>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Chart with 1 Col Tex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0" y="264928"/>
            <a:ext cx="10760242" cy="1113611"/>
          </a:xfrm>
        </p:spPr>
        <p:txBody>
          <a:bodyPr/>
          <a:lstStyle>
            <a:lvl1pPr>
              <a:defRPr b="0">
                <a:solidFill>
                  <a:srgbClr val="004B8D"/>
                </a:solidFill>
              </a:defRPr>
            </a:lvl1pPr>
          </a:lstStyle>
          <a:p>
            <a:r>
              <a:rPr lang="en-US" dirty="0"/>
              <a:t>Chart with One Col Text</a:t>
            </a:r>
          </a:p>
        </p:txBody>
      </p:sp>
      <p:sp>
        <p:nvSpPr>
          <p:cNvPr id="3" name="Content Placeholder 2"/>
          <p:cNvSpPr>
            <a:spLocks noGrp="1"/>
          </p:cNvSpPr>
          <p:nvPr>
            <p:ph idx="1" hasCustomPrompt="1"/>
          </p:nvPr>
        </p:nvSpPr>
        <p:spPr>
          <a:xfrm>
            <a:off x="457199" y="2796436"/>
            <a:ext cx="4333253" cy="2476208"/>
          </a:xfrm>
          <a:prstGeom prst="rect">
            <a:avLst/>
          </a:prstGeom>
        </p:spPr>
        <p:txBody>
          <a:bodyPr anchor="ctr" anchorCtr="0"/>
          <a:lstStyle>
            <a:lvl1pPr marL="0" indent="0">
              <a:buNone/>
              <a:defRPr b="0">
                <a:solidFill>
                  <a:schemeClr val="tx1">
                    <a:lumMod val="65000"/>
                    <a:lumOff val="35000"/>
                  </a:schemeClr>
                </a:solidFill>
              </a:defRPr>
            </a:lvl1pPr>
            <a:lvl2pPr marL="239713" indent="-227013">
              <a:buClr>
                <a:srgbClr val="004B8D"/>
              </a:buClr>
              <a:buSzPct val="100000"/>
              <a:buFont typeface="Arial" panose="020B0604020202020204" pitchFamily="34" charset="0"/>
              <a:buChar char="•"/>
              <a:defRPr>
                <a:solidFill>
                  <a:schemeClr val="tx1">
                    <a:lumMod val="65000"/>
                    <a:lumOff val="35000"/>
                  </a:schemeClr>
                </a:solidFill>
              </a:defRPr>
            </a:lvl2pPr>
            <a:lvl3pPr marL="466725" indent="-227013">
              <a:buClr>
                <a:srgbClr val="004B8D"/>
              </a:buClr>
              <a:buFont typeface="System Font Regular"/>
              <a:buChar char="-"/>
              <a:defRPr sz="1600">
                <a:solidFill>
                  <a:schemeClr val="tx1">
                    <a:lumMod val="65000"/>
                    <a:lumOff val="35000"/>
                  </a:schemeClr>
                </a:solidFill>
              </a:defRPr>
            </a:lvl3pPr>
            <a:lvl4pPr marL="690563" indent="-223838">
              <a:buFont typeface="Courier New" panose="02070309020205020404" pitchFamily="49" charset="0"/>
              <a:buChar char="o"/>
              <a:tabLst/>
              <a:defRPr sz="1600">
                <a:solidFill>
                  <a:schemeClr val="tx1">
                    <a:lumMod val="65000"/>
                    <a:lumOff val="35000"/>
                  </a:schemeClr>
                </a:solidFill>
              </a:defRPr>
            </a:lvl4pPr>
            <a:lvl5pPr marL="923925" indent="-233363">
              <a:buFont typeface="Courier New" panose="02070309020205020404" pitchFamily="49" charset="0"/>
              <a:buChar char="o"/>
              <a:tabLst/>
              <a:defRPr sz="1600">
                <a:solidFill>
                  <a:schemeClr val="tx1">
                    <a:lumMod val="65000"/>
                    <a:lumOff val="35000"/>
                  </a:schemeClr>
                </a:solidFill>
              </a:defRPr>
            </a:lvl5pPr>
          </a:lstStyle>
          <a:p>
            <a:pPr lvl="0"/>
            <a:r>
              <a:rPr lang="en-US" dirty="0"/>
              <a:t>Chart key takeaway</a:t>
            </a:r>
          </a:p>
        </p:txBody>
      </p:sp>
      <p:sp>
        <p:nvSpPr>
          <p:cNvPr id="8" name="Content Placeholder 7"/>
          <p:cNvSpPr>
            <a:spLocks noGrp="1"/>
          </p:cNvSpPr>
          <p:nvPr>
            <p:ph sz="quarter" idx="14"/>
          </p:nvPr>
        </p:nvSpPr>
        <p:spPr>
          <a:xfrm>
            <a:off x="457200" y="1584077"/>
            <a:ext cx="10760242" cy="854324"/>
          </a:xfrm>
          <a:prstGeom prst="rect">
            <a:avLst/>
          </a:prstGeom>
        </p:spPr>
        <p:txBody>
          <a:bodyPr/>
          <a:lstStyle>
            <a:lvl1pPr marL="0" indent="0">
              <a:buNone/>
              <a:defRPr b="0" i="1">
                <a:solidFill>
                  <a:srgbClr val="004B8D"/>
                </a:solidFill>
              </a:defRPr>
            </a:lvl1pPr>
          </a:lstStyle>
          <a:p>
            <a:pPr lvl="0"/>
            <a:r>
              <a:rPr lang="en-US" dirty="0"/>
              <a:t>Click to edit Master text styles</a:t>
            </a:r>
          </a:p>
        </p:txBody>
      </p:sp>
      <p:sp>
        <p:nvSpPr>
          <p:cNvPr id="6" name="Slide Number Placeholder 5">
            <a:extLst>
              <a:ext uri="{FF2B5EF4-FFF2-40B4-BE49-F238E27FC236}">
                <a16:creationId xmlns:a16="http://schemas.microsoft.com/office/drawing/2014/main" id="{B6011823-5496-0141-B114-C34EBA709756}"/>
              </a:ext>
            </a:extLst>
          </p:cNvPr>
          <p:cNvSpPr txBox="1">
            <a:spLocks/>
          </p:cNvSpPr>
          <p:nvPr userDrawn="1"/>
        </p:nvSpPr>
        <p:spPr>
          <a:xfrm>
            <a:off x="3771519" y="6525757"/>
            <a:ext cx="4648963" cy="273844"/>
          </a:xfrm>
          <a:prstGeom prst="rect">
            <a:avLst/>
          </a:prstGeom>
        </p:spPr>
        <p:txBody>
          <a:bodyPr vert="horz" lIns="91440" tIns="45720" rIns="91440" bIns="45720" rtlCol="0" anchor="ctr"/>
          <a:lstStyle>
            <a:defPPr>
              <a:defRPr lang="en-US"/>
            </a:defPPr>
            <a:lvl1pPr algn="l" rtl="0" fontAlgn="base">
              <a:spcBef>
                <a:spcPct val="0"/>
              </a:spcBef>
              <a:spcAft>
                <a:spcPct val="0"/>
              </a:spcAft>
              <a:defRPr sz="1050" kern="1200">
                <a:solidFill>
                  <a:schemeClr val="bg1"/>
                </a:solidFill>
                <a:latin typeface="Arial" panose="020B0604020202020204" pitchFamily="34" charset="0"/>
                <a:ea typeface="+mn-ea"/>
                <a:cs typeface="Arial" panose="020B0604020202020204" pitchFamily="34" charset="0"/>
              </a:defRPr>
            </a:lvl1pPr>
            <a:lvl2pPr marL="457200" algn="l" rtl="0" fontAlgn="base">
              <a:spcBef>
                <a:spcPct val="0"/>
              </a:spcBef>
              <a:spcAft>
                <a:spcPct val="0"/>
              </a:spcAft>
              <a:defRPr kern="1200">
                <a:solidFill>
                  <a:schemeClr val="tx1"/>
                </a:solidFill>
                <a:latin typeface="Tahoma" charset="0"/>
                <a:ea typeface="+mn-ea"/>
                <a:cs typeface="Arial" charset="0"/>
              </a:defRPr>
            </a:lvl2pPr>
            <a:lvl3pPr marL="914400" algn="l" rtl="0" fontAlgn="base">
              <a:spcBef>
                <a:spcPct val="0"/>
              </a:spcBef>
              <a:spcAft>
                <a:spcPct val="0"/>
              </a:spcAft>
              <a:defRPr kern="1200">
                <a:solidFill>
                  <a:schemeClr val="tx1"/>
                </a:solidFill>
                <a:latin typeface="Tahoma" charset="0"/>
                <a:ea typeface="+mn-ea"/>
                <a:cs typeface="Arial" charset="0"/>
              </a:defRPr>
            </a:lvl3pPr>
            <a:lvl4pPr marL="1371600" algn="l" rtl="0" fontAlgn="base">
              <a:spcBef>
                <a:spcPct val="0"/>
              </a:spcBef>
              <a:spcAft>
                <a:spcPct val="0"/>
              </a:spcAft>
              <a:defRPr kern="1200">
                <a:solidFill>
                  <a:schemeClr val="tx1"/>
                </a:solidFill>
                <a:latin typeface="Tahoma" charset="0"/>
                <a:ea typeface="+mn-ea"/>
                <a:cs typeface="Arial" charset="0"/>
              </a:defRPr>
            </a:lvl4pPr>
            <a:lvl5pPr marL="1828800" algn="l" rtl="0" fontAlgn="base">
              <a:spcBef>
                <a:spcPct val="0"/>
              </a:spcBef>
              <a:spcAft>
                <a:spcPct val="0"/>
              </a:spcAft>
              <a:defRPr kern="1200">
                <a:solidFill>
                  <a:schemeClr val="tx1"/>
                </a:solidFill>
                <a:latin typeface="Tahoma" charset="0"/>
                <a:ea typeface="+mn-ea"/>
                <a:cs typeface="Arial" charset="0"/>
              </a:defRPr>
            </a:lvl5pPr>
            <a:lvl6pPr marL="2286000" algn="l" defTabSz="914400" rtl="0" eaLnBrk="1" latinLnBrk="0" hangingPunct="1">
              <a:defRPr kern="1200">
                <a:solidFill>
                  <a:schemeClr val="tx1"/>
                </a:solidFill>
                <a:latin typeface="Tahoma" charset="0"/>
                <a:ea typeface="+mn-ea"/>
                <a:cs typeface="Arial" charset="0"/>
              </a:defRPr>
            </a:lvl6pPr>
            <a:lvl7pPr marL="2743200" algn="l" defTabSz="914400" rtl="0" eaLnBrk="1" latinLnBrk="0" hangingPunct="1">
              <a:defRPr kern="1200">
                <a:solidFill>
                  <a:schemeClr val="tx1"/>
                </a:solidFill>
                <a:latin typeface="Tahoma" charset="0"/>
                <a:ea typeface="+mn-ea"/>
                <a:cs typeface="Arial" charset="0"/>
              </a:defRPr>
            </a:lvl7pPr>
            <a:lvl8pPr marL="3200400" algn="l" defTabSz="914400" rtl="0" eaLnBrk="1" latinLnBrk="0" hangingPunct="1">
              <a:defRPr kern="1200">
                <a:solidFill>
                  <a:schemeClr val="tx1"/>
                </a:solidFill>
                <a:latin typeface="Tahoma" charset="0"/>
                <a:ea typeface="+mn-ea"/>
                <a:cs typeface="Arial" charset="0"/>
              </a:defRPr>
            </a:lvl8pPr>
            <a:lvl9pPr marL="3657600" algn="l" defTabSz="914400" rtl="0" eaLnBrk="1" latinLnBrk="0" hangingPunct="1">
              <a:defRPr kern="1200">
                <a:solidFill>
                  <a:schemeClr val="tx1"/>
                </a:solidFill>
                <a:latin typeface="Tahoma" charset="0"/>
                <a:ea typeface="+mn-ea"/>
                <a:cs typeface="Arial" charset="0"/>
              </a:defRPr>
            </a:lvl9pPr>
          </a:lstStyle>
          <a:p>
            <a:pPr algn="ctr"/>
            <a:r>
              <a:rPr lang="en-US" sz="800" dirty="0">
                <a:solidFill>
                  <a:srgbClr val="014B8D"/>
                </a:solidFill>
                <a:latin typeface="Arial" panose="020B0604020202020204" pitchFamily="34" charset="0"/>
                <a:ea typeface="Calibri" panose="020F0502020204030204" pitchFamily="34" charset="0"/>
              </a:rPr>
              <a:t>Newport News Shipbuilding, a Division of Huntington Ingalls Industries, All Rights Reserved 2020</a:t>
            </a:r>
            <a:endParaRPr lang="en-US" sz="700" cap="all" dirty="0">
              <a:solidFill>
                <a:srgbClr val="014B8D"/>
              </a:solidFill>
            </a:endParaRPr>
          </a:p>
        </p:txBody>
      </p:sp>
    </p:spTree>
    <p:extLst>
      <p:ext uri="{BB962C8B-B14F-4D97-AF65-F5344CB8AC3E}">
        <p14:creationId xmlns:p14="http://schemas.microsoft.com/office/powerpoint/2010/main" val="3066799579"/>
      </p:ext>
    </p:extLst>
  </p:cSld>
  <p:clrMapOvr>
    <a:masterClrMapping/>
  </p:clrMapOvr>
  <p:timing>
    <p:tnLst>
      <p:par>
        <p:cTn id="1" dur="indefinite" restart="never" nodeType="tmRoot"/>
      </p:par>
    </p:tnLst>
  </p:timing>
  <p:extLst>
    <p:ext uri="{DCECCB84-F9BA-43D5-87BE-67443E8EF086}">
      <p15:sldGuideLst xmlns:p15="http://schemas.microsoft.com/office/powerpoint/2012/main">
        <p15:guide id="1" pos="3840">
          <p15:clr>
            <a:srgbClr val="FBAE40"/>
          </p15:clr>
        </p15:guide>
      </p15:sldGuideLst>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Chart No Tex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0" y="264927"/>
            <a:ext cx="10760242" cy="1137153"/>
          </a:xfrm>
        </p:spPr>
        <p:txBody>
          <a:bodyPr/>
          <a:lstStyle>
            <a:lvl1pPr>
              <a:defRPr b="0">
                <a:solidFill>
                  <a:srgbClr val="004B8D"/>
                </a:solidFill>
              </a:defRPr>
            </a:lvl1pPr>
          </a:lstStyle>
          <a:p>
            <a:r>
              <a:rPr lang="en-US" dirty="0"/>
              <a:t>Chart with No Text</a:t>
            </a:r>
          </a:p>
        </p:txBody>
      </p:sp>
      <p:sp>
        <p:nvSpPr>
          <p:cNvPr id="8" name="Content Placeholder 7"/>
          <p:cNvSpPr>
            <a:spLocks noGrp="1"/>
          </p:cNvSpPr>
          <p:nvPr>
            <p:ph sz="quarter" idx="14"/>
          </p:nvPr>
        </p:nvSpPr>
        <p:spPr>
          <a:xfrm>
            <a:off x="457200" y="1596268"/>
            <a:ext cx="10760242" cy="884903"/>
          </a:xfrm>
          <a:prstGeom prst="rect">
            <a:avLst/>
          </a:prstGeom>
        </p:spPr>
        <p:txBody>
          <a:bodyPr/>
          <a:lstStyle>
            <a:lvl1pPr marL="0" indent="0">
              <a:buNone/>
              <a:defRPr b="0" i="1">
                <a:solidFill>
                  <a:srgbClr val="004B8D"/>
                </a:solidFill>
              </a:defRPr>
            </a:lvl1pPr>
          </a:lstStyle>
          <a:p>
            <a:pPr lvl="0"/>
            <a:r>
              <a:rPr lang="en-US" dirty="0"/>
              <a:t>Click to edit Master text styles</a:t>
            </a:r>
          </a:p>
        </p:txBody>
      </p:sp>
      <p:sp>
        <p:nvSpPr>
          <p:cNvPr id="5" name="Slide Number Placeholder 5">
            <a:extLst>
              <a:ext uri="{FF2B5EF4-FFF2-40B4-BE49-F238E27FC236}">
                <a16:creationId xmlns:a16="http://schemas.microsoft.com/office/drawing/2014/main" id="{B6011823-5496-0141-B114-C34EBA709756}"/>
              </a:ext>
            </a:extLst>
          </p:cNvPr>
          <p:cNvSpPr txBox="1">
            <a:spLocks/>
          </p:cNvSpPr>
          <p:nvPr userDrawn="1"/>
        </p:nvSpPr>
        <p:spPr>
          <a:xfrm>
            <a:off x="3771519" y="6525757"/>
            <a:ext cx="4648963" cy="273844"/>
          </a:xfrm>
          <a:prstGeom prst="rect">
            <a:avLst/>
          </a:prstGeom>
        </p:spPr>
        <p:txBody>
          <a:bodyPr vert="horz" lIns="91440" tIns="45720" rIns="91440" bIns="45720" rtlCol="0" anchor="ctr"/>
          <a:lstStyle>
            <a:defPPr>
              <a:defRPr lang="en-US"/>
            </a:defPPr>
            <a:lvl1pPr algn="l" rtl="0" fontAlgn="base">
              <a:spcBef>
                <a:spcPct val="0"/>
              </a:spcBef>
              <a:spcAft>
                <a:spcPct val="0"/>
              </a:spcAft>
              <a:defRPr sz="1050" kern="1200">
                <a:solidFill>
                  <a:schemeClr val="bg1"/>
                </a:solidFill>
                <a:latin typeface="Arial" panose="020B0604020202020204" pitchFamily="34" charset="0"/>
                <a:ea typeface="+mn-ea"/>
                <a:cs typeface="Arial" panose="020B0604020202020204" pitchFamily="34" charset="0"/>
              </a:defRPr>
            </a:lvl1pPr>
            <a:lvl2pPr marL="457200" algn="l" rtl="0" fontAlgn="base">
              <a:spcBef>
                <a:spcPct val="0"/>
              </a:spcBef>
              <a:spcAft>
                <a:spcPct val="0"/>
              </a:spcAft>
              <a:defRPr kern="1200">
                <a:solidFill>
                  <a:schemeClr val="tx1"/>
                </a:solidFill>
                <a:latin typeface="Tahoma" charset="0"/>
                <a:ea typeface="+mn-ea"/>
                <a:cs typeface="Arial" charset="0"/>
              </a:defRPr>
            </a:lvl2pPr>
            <a:lvl3pPr marL="914400" algn="l" rtl="0" fontAlgn="base">
              <a:spcBef>
                <a:spcPct val="0"/>
              </a:spcBef>
              <a:spcAft>
                <a:spcPct val="0"/>
              </a:spcAft>
              <a:defRPr kern="1200">
                <a:solidFill>
                  <a:schemeClr val="tx1"/>
                </a:solidFill>
                <a:latin typeface="Tahoma" charset="0"/>
                <a:ea typeface="+mn-ea"/>
                <a:cs typeface="Arial" charset="0"/>
              </a:defRPr>
            </a:lvl3pPr>
            <a:lvl4pPr marL="1371600" algn="l" rtl="0" fontAlgn="base">
              <a:spcBef>
                <a:spcPct val="0"/>
              </a:spcBef>
              <a:spcAft>
                <a:spcPct val="0"/>
              </a:spcAft>
              <a:defRPr kern="1200">
                <a:solidFill>
                  <a:schemeClr val="tx1"/>
                </a:solidFill>
                <a:latin typeface="Tahoma" charset="0"/>
                <a:ea typeface="+mn-ea"/>
                <a:cs typeface="Arial" charset="0"/>
              </a:defRPr>
            </a:lvl4pPr>
            <a:lvl5pPr marL="1828800" algn="l" rtl="0" fontAlgn="base">
              <a:spcBef>
                <a:spcPct val="0"/>
              </a:spcBef>
              <a:spcAft>
                <a:spcPct val="0"/>
              </a:spcAft>
              <a:defRPr kern="1200">
                <a:solidFill>
                  <a:schemeClr val="tx1"/>
                </a:solidFill>
                <a:latin typeface="Tahoma" charset="0"/>
                <a:ea typeface="+mn-ea"/>
                <a:cs typeface="Arial" charset="0"/>
              </a:defRPr>
            </a:lvl5pPr>
            <a:lvl6pPr marL="2286000" algn="l" defTabSz="914400" rtl="0" eaLnBrk="1" latinLnBrk="0" hangingPunct="1">
              <a:defRPr kern="1200">
                <a:solidFill>
                  <a:schemeClr val="tx1"/>
                </a:solidFill>
                <a:latin typeface="Tahoma" charset="0"/>
                <a:ea typeface="+mn-ea"/>
                <a:cs typeface="Arial" charset="0"/>
              </a:defRPr>
            </a:lvl6pPr>
            <a:lvl7pPr marL="2743200" algn="l" defTabSz="914400" rtl="0" eaLnBrk="1" latinLnBrk="0" hangingPunct="1">
              <a:defRPr kern="1200">
                <a:solidFill>
                  <a:schemeClr val="tx1"/>
                </a:solidFill>
                <a:latin typeface="Tahoma" charset="0"/>
                <a:ea typeface="+mn-ea"/>
                <a:cs typeface="Arial" charset="0"/>
              </a:defRPr>
            </a:lvl7pPr>
            <a:lvl8pPr marL="3200400" algn="l" defTabSz="914400" rtl="0" eaLnBrk="1" latinLnBrk="0" hangingPunct="1">
              <a:defRPr kern="1200">
                <a:solidFill>
                  <a:schemeClr val="tx1"/>
                </a:solidFill>
                <a:latin typeface="Tahoma" charset="0"/>
                <a:ea typeface="+mn-ea"/>
                <a:cs typeface="Arial" charset="0"/>
              </a:defRPr>
            </a:lvl8pPr>
            <a:lvl9pPr marL="3657600" algn="l" defTabSz="914400" rtl="0" eaLnBrk="1" latinLnBrk="0" hangingPunct="1">
              <a:defRPr kern="1200">
                <a:solidFill>
                  <a:schemeClr val="tx1"/>
                </a:solidFill>
                <a:latin typeface="Tahoma" charset="0"/>
                <a:ea typeface="+mn-ea"/>
                <a:cs typeface="Arial" charset="0"/>
              </a:defRPr>
            </a:lvl9pPr>
          </a:lstStyle>
          <a:p>
            <a:pPr algn="ctr"/>
            <a:r>
              <a:rPr lang="en-US" sz="800" dirty="0">
                <a:solidFill>
                  <a:srgbClr val="014B8D"/>
                </a:solidFill>
                <a:latin typeface="Arial" panose="020B0604020202020204" pitchFamily="34" charset="0"/>
                <a:ea typeface="Calibri" panose="020F0502020204030204" pitchFamily="34" charset="0"/>
              </a:rPr>
              <a:t>Newport News Shipbuilding, a Division of Huntington Ingalls Industries, All Rights Reserved 2020</a:t>
            </a:r>
            <a:endParaRPr lang="en-US" sz="700" cap="all" dirty="0">
              <a:solidFill>
                <a:srgbClr val="014B8D"/>
              </a:solidFill>
            </a:endParaRPr>
          </a:p>
        </p:txBody>
      </p:sp>
    </p:spTree>
    <p:extLst>
      <p:ext uri="{BB962C8B-B14F-4D97-AF65-F5344CB8AC3E}">
        <p14:creationId xmlns:p14="http://schemas.microsoft.com/office/powerpoint/2010/main" val="1588706819"/>
      </p:ext>
    </p:extLst>
  </p:cSld>
  <p:clrMapOvr>
    <a:masterClrMapping/>
  </p:clrMapOvr>
  <p:timing>
    <p:tnLst>
      <p:par>
        <p:cTn id="1" dur="indefinite" restart="never" nodeType="tmRoot"/>
      </p:par>
    </p:tnLst>
  </p:timing>
  <p:extLst>
    <p:ext uri="{DCECCB84-F9BA-43D5-87BE-67443E8EF086}">
      <p15:sldGuideLst xmlns:p15="http://schemas.microsoft.com/office/powerpoint/2012/main">
        <p15:guide id="1" pos="3840">
          <p15:clr>
            <a:srgbClr val="FBAE40"/>
          </p15:clr>
        </p15:guide>
      </p15:sldGuideLst>
    </p:ext>
  </p:extLs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1 Col Bullets + Photo">
    <p:spTree>
      <p:nvGrpSpPr>
        <p:cNvPr id="1" name=""/>
        <p:cNvGrpSpPr/>
        <p:nvPr/>
      </p:nvGrpSpPr>
      <p:grpSpPr>
        <a:xfrm>
          <a:off x="0" y="0"/>
          <a:ext cx="0" cy="0"/>
          <a:chOff x="0" y="0"/>
          <a:chExt cx="0" cy="0"/>
        </a:xfrm>
      </p:grpSpPr>
      <p:sp>
        <p:nvSpPr>
          <p:cNvPr id="8" name="Picture Placeholder 7"/>
          <p:cNvSpPr>
            <a:spLocks noGrp="1"/>
          </p:cNvSpPr>
          <p:nvPr>
            <p:ph type="pic" sz="quarter" idx="13" hasCustomPrompt="1"/>
          </p:nvPr>
        </p:nvSpPr>
        <p:spPr>
          <a:xfrm>
            <a:off x="7589838" y="0"/>
            <a:ext cx="4602162" cy="6858000"/>
          </a:xfrm>
          <a:prstGeom prst="rect">
            <a:avLst/>
          </a:prstGeom>
          <a:solidFill>
            <a:schemeClr val="bg1">
              <a:lumMod val="85000"/>
            </a:schemeClr>
          </a:solidFill>
        </p:spPr>
        <p:txBody>
          <a:bodyPr/>
          <a:lstStyle>
            <a:lvl1pPr marL="0" indent="0">
              <a:buNone/>
              <a:defRPr sz="1200" b="0">
                <a:solidFill>
                  <a:schemeClr val="tx1">
                    <a:lumMod val="65000"/>
                    <a:lumOff val="35000"/>
                  </a:schemeClr>
                </a:solidFill>
              </a:defRPr>
            </a:lvl1pPr>
          </a:lstStyle>
          <a:p>
            <a:pPr lvl="0"/>
            <a:r>
              <a:rPr lang="en-US" dirty="0"/>
              <a:t>Click Icon or Drag Image Here</a:t>
            </a:r>
          </a:p>
        </p:txBody>
      </p:sp>
      <p:sp>
        <p:nvSpPr>
          <p:cNvPr id="13" name="Content Placeholder 2">
            <a:extLst>
              <a:ext uri="{FF2B5EF4-FFF2-40B4-BE49-F238E27FC236}">
                <a16:creationId xmlns:a16="http://schemas.microsoft.com/office/drawing/2014/main" id="{5C84B6A5-E239-D649-86E1-39D3FF723BB3}"/>
              </a:ext>
            </a:extLst>
          </p:cNvPr>
          <p:cNvSpPr>
            <a:spLocks noGrp="1"/>
          </p:cNvSpPr>
          <p:nvPr>
            <p:ph idx="14" hasCustomPrompt="1"/>
          </p:nvPr>
        </p:nvSpPr>
        <p:spPr>
          <a:xfrm>
            <a:off x="457199" y="1740895"/>
            <a:ext cx="6939281" cy="4268020"/>
          </a:xfrm>
          <a:prstGeom prst="rect">
            <a:avLst/>
          </a:prstGeom>
        </p:spPr>
        <p:txBody>
          <a:bodyPr/>
          <a:lstStyle>
            <a:lvl1pPr marL="0" indent="0">
              <a:buNone/>
              <a:defRPr>
                <a:solidFill>
                  <a:schemeClr val="tx1">
                    <a:lumMod val="65000"/>
                    <a:lumOff val="35000"/>
                  </a:schemeClr>
                </a:solidFill>
              </a:defRPr>
            </a:lvl1pPr>
            <a:lvl2pPr marL="239713" indent="-227013">
              <a:buClr>
                <a:srgbClr val="004B8D"/>
              </a:buClr>
              <a:buSzPct val="100000"/>
              <a:buFont typeface="Arial" panose="020B0604020202020204" pitchFamily="34" charset="0"/>
              <a:buChar char="•"/>
              <a:defRPr>
                <a:solidFill>
                  <a:schemeClr val="tx1">
                    <a:lumMod val="65000"/>
                    <a:lumOff val="35000"/>
                  </a:schemeClr>
                </a:solidFill>
              </a:defRPr>
            </a:lvl2pPr>
            <a:lvl3pPr marL="466725" indent="-227013">
              <a:buClr>
                <a:srgbClr val="004B8D"/>
              </a:buClr>
              <a:buFont typeface="System Font Regular"/>
              <a:buChar char="-"/>
              <a:defRPr>
                <a:solidFill>
                  <a:schemeClr val="tx1">
                    <a:lumMod val="65000"/>
                    <a:lumOff val="35000"/>
                  </a:schemeClr>
                </a:solidFill>
              </a:defRPr>
            </a:lvl3pPr>
            <a:lvl4pPr marL="690563" indent="-223838">
              <a:buFont typeface="Courier New" panose="02070309020205020404" pitchFamily="49" charset="0"/>
              <a:buChar char="o"/>
              <a:tabLst/>
              <a:defRPr>
                <a:solidFill>
                  <a:schemeClr val="tx1">
                    <a:lumMod val="65000"/>
                    <a:lumOff val="35000"/>
                  </a:schemeClr>
                </a:solidFill>
              </a:defRPr>
            </a:lvl4pPr>
            <a:lvl5pPr marL="923925" indent="-233363">
              <a:buFont typeface="Wingdings" pitchFamily="2" charset="2"/>
              <a:buChar char="§"/>
              <a:tabLst/>
              <a:defRPr>
                <a:solidFill>
                  <a:schemeClr val="tx1">
                    <a:lumMod val="65000"/>
                    <a:lumOff val="35000"/>
                  </a:schemeClr>
                </a:solidFill>
              </a:defRPr>
            </a:lvl5pPr>
          </a:lstStyle>
          <a:p>
            <a:pPr lvl="0"/>
            <a:r>
              <a:rPr lang="en-US" dirty="0"/>
              <a:t>SUBHEAD</a:t>
            </a:r>
          </a:p>
          <a:p>
            <a:pPr lvl="1"/>
            <a:r>
              <a:rPr lang="en-US" dirty="0"/>
              <a:t>First level</a:t>
            </a:r>
          </a:p>
          <a:p>
            <a:pPr lvl="2"/>
            <a:r>
              <a:rPr lang="en-US" dirty="0"/>
              <a:t>Second level</a:t>
            </a:r>
          </a:p>
          <a:p>
            <a:pPr lvl="3"/>
            <a:r>
              <a:rPr lang="en-US" dirty="0"/>
              <a:t>Third level</a:t>
            </a:r>
          </a:p>
        </p:txBody>
      </p:sp>
      <p:sp>
        <p:nvSpPr>
          <p:cNvPr id="9" name="Title 1">
            <a:extLst>
              <a:ext uri="{FF2B5EF4-FFF2-40B4-BE49-F238E27FC236}">
                <a16:creationId xmlns:a16="http://schemas.microsoft.com/office/drawing/2014/main" id="{EF16EE3D-FABF-E347-B2F6-A46EF1F2D8F1}"/>
              </a:ext>
            </a:extLst>
          </p:cNvPr>
          <p:cNvSpPr>
            <a:spLocks noGrp="1"/>
          </p:cNvSpPr>
          <p:nvPr>
            <p:ph type="title" hasCustomPrompt="1"/>
          </p:nvPr>
        </p:nvSpPr>
        <p:spPr>
          <a:xfrm>
            <a:off x="457199" y="241791"/>
            <a:ext cx="6919813" cy="1325563"/>
          </a:xfrm>
        </p:spPr>
        <p:txBody>
          <a:bodyPr/>
          <a:lstStyle>
            <a:lvl1pPr>
              <a:defRPr b="0">
                <a:solidFill>
                  <a:schemeClr val="tx2"/>
                </a:solidFill>
              </a:defRPr>
            </a:lvl1pPr>
          </a:lstStyle>
          <a:p>
            <a:r>
              <a:rPr lang="en-US" dirty="0"/>
              <a:t>1-Column Text with Image Right</a:t>
            </a:r>
          </a:p>
        </p:txBody>
      </p:sp>
      <p:sp>
        <p:nvSpPr>
          <p:cNvPr id="6" name="Slide Number Placeholder 5">
            <a:extLst>
              <a:ext uri="{FF2B5EF4-FFF2-40B4-BE49-F238E27FC236}">
                <a16:creationId xmlns:a16="http://schemas.microsoft.com/office/drawing/2014/main" id="{B6011823-5496-0141-B114-C34EBA709756}"/>
              </a:ext>
            </a:extLst>
          </p:cNvPr>
          <p:cNvSpPr txBox="1">
            <a:spLocks/>
          </p:cNvSpPr>
          <p:nvPr userDrawn="1"/>
        </p:nvSpPr>
        <p:spPr>
          <a:xfrm>
            <a:off x="3771519" y="6525757"/>
            <a:ext cx="4648963" cy="273844"/>
          </a:xfrm>
          <a:prstGeom prst="rect">
            <a:avLst/>
          </a:prstGeom>
        </p:spPr>
        <p:txBody>
          <a:bodyPr vert="horz" lIns="91440" tIns="45720" rIns="91440" bIns="45720" rtlCol="0" anchor="ctr"/>
          <a:lstStyle>
            <a:defPPr>
              <a:defRPr lang="en-US"/>
            </a:defPPr>
            <a:lvl1pPr algn="l" rtl="0" fontAlgn="base">
              <a:spcBef>
                <a:spcPct val="0"/>
              </a:spcBef>
              <a:spcAft>
                <a:spcPct val="0"/>
              </a:spcAft>
              <a:defRPr sz="1050" kern="1200">
                <a:solidFill>
                  <a:schemeClr val="bg1"/>
                </a:solidFill>
                <a:latin typeface="Arial" panose="020B0604020202020204" pitchFamily="34" charset="0"/>
                <a:ea typeface="+mn-ea"/>
                <a:cs typeface="Arial" panose="020B0604020202020204" pitchFamily="34" charset="0"/>
              </a:defRPr>
            </a:lvl1pPr>
            <a:lvl2pPr marL="457200" algn="l" rtl="0" fontAlgn="base">
              <a:spcBef>
                <a:spcPct val="0"/>
              </a:spcBef>
              <a:spcAft>
                <a:spcPct val="0"/>
              </a:spcAft>
              <a:defRPr kern="1200">
                <a:solidFill>
                  <a:schemeClr val="tx1"/>
                </a:solidFill>
                <a:latin typeface="Tahoma" charset="0"/>
                <a:ea typeface="+mn-ea"/>
                <a:cs typeface="Arial" charset="0"/>
              </a:defRPr>
            </a:lvl2pPr>
            <a:lvl3pPr marL="914400" algn="l" rtl="0" fontAlgn="base">
              <a:spcBef>
                <a:spcPct val="0"/>
              </a:spcBef>
              <a:spcAft>
                <a:spcPct val="0"/>
              </a:spcAft>
              <a:defRPr kern="1200">
                <a:solidFill>
                  <a:schemeClr val="tx1"/>
                </a:solidFill>
                <a:latin typeface="Tahoma" charset="0"/>
                <a:ea typeface="+mn-ea"/>
                <a:cs typeface="Arial" charset="0"/>
              </a:defRPr>
            </a:lvl3pPr>
            <a:lvl4pPr marL="1371600" algn="l" rtl="0" fontAlgn="base">
              <a:spcBef>
                <a:spcPct val="0"/>
              </a:spcBef>
              <a:spcAft>
                <a:spcPct val="0"/>
              </a:spcAft>
              <a:defRPr kern="1200">
                <a:solidFill>
                  <a:schemeClr val="tx1"/>
                </a:solidFill>
                <a:latin typeface="Tahoma" charset="0"/>
                <a:ea typeface="+mn-ea"/>
                <a:cs typeface="Arial" charset="0"/>
              </a:defRPr>
            </a:lvl4pPr>
            <a:lvl5pPr marL="1828800" algn="l" rtl="0" fontAlgn="base">
              <a:spcBef>
                <a:spcPct val="0"/>
              </a:spcBef>
              <a:spcAft>
                <a:spcPct val="0"/>
              </a:spcAft>
              <a:defRPr kern="1200">
                <a:solidFill>
                  <a:schemeClr val="tx1"/>
                </a:solidFill>
                <a:latin typeface="Tahoma" charset="0"/>
                <a:ea typeface="+mn-ea"/>
                <a:cs typeface="Arial" charset="0"/>
              </a:defRPr>
            </a:lvl5pPr>
            <a:lvl6pPr marL="2286000" algn="l" defTabSz="914400" rtl="0" eaLnBrk="1" latinLnBrk="0" hangingPunct="1">
              <a:defRPr kern="1200">
                <a:solidFill>
                  <a:schemeClr val="tx1"/>
                </a:solidFill>
                <a:latin typeface="Tahoma" charset="0"/>
                <a:ea typeface="+mn-ea"/>
                <a:cs typeface="Arial" charset="0"/>
              </a:defRPr>
            </a:lvl6pPr>
            <a:lvl7pPr marL="2743200" algn="l" defTabSz="914400" rtl="0" eaLnBrk="1" latinLnBrk="0" hangingPunct="1">
              <a:defRPr kern="1200">
                <a:solidFill>
                  <a:schemeClr val="tx1"/>
                </a:solidFill>
                <a:latin typeface="Tahoma" charset="0"/>
                <a:ea typeface="+mn-ea"/>
                <a:cs typeface="Arial" charset="0"/>
              </a:defRPr>
            </a:lvl7pPr>
            <a:lvl8pPr marL="3200400" algn="l" defTabSz="914400" rtl="0" eaLnBrk="1" latinLnBrk="0" hangingPunct="1">
              <a:defRPr kern="1200">
                <a:solidFill>
                  <a:schemeClr val="tx1"/>
                </a:solidFill>
                <a:latin typeface="Tahoma" charset="0"/>
                <a:ea typeface="+mn-ea"/>
                <a:cs typeface="Arial" charset="0"/>
              </a:defRPr>
            </a:lvl8pPr>
            <a:lvl9pPr marL="3657600" algn="l" defTabSz="914400" rtl="0" eaLnBrk="1" latinLnBrk="0" hangingPunct="1">
              <a:defRPr kern="1200">
                <a:solidFill>
                  <a:schemeClr val="tx1"/>
                </a:solidFill>
                <a:latin typeface="Tahoma" charset="0"/>
                <a:ea typeface="+mn-ea"/>
                <a:cs typeface="Arial" charset="0"/>
              </a:defRPr>
            </a:lvl9pPr>
          </a:lstStyle>
          <a:p>
            <a:pPr algn="ctr"/>
            <a:r>
              <a:rPr lang="en-US" sz="800" dirty="0">
                <a:solidFill>
                  <a:srgbClr val="014B8D"/>
                </a:solidFill>
                <a:latin typeface="Arial" panose="020B0604020202020204" pitchFamily="34" charset="0"/>
                <a:ea typeface="Calibri" panose="020F0502020204030204" pitchFamily="34" charset="0"/>
              </a:rPr>
              <a:t>Newport News Shipbuilding, a Division of Huntington Ingalls Industries, All Rights Reserved 2020</a:t>
            </a:r>
            <a:endParaRPr lang="en-US" sz="700" cap="all" dirty="0">
              <a:solidFill>
                <a:srgbClr val="014B8D"/>
              </a:solidFill>
            </a:endParaRPr>
          </a:p>
        </p:txBody>
      </p:sp>
    </p:spTree>
    <p:extLst>
      <p:ext uri="{BB962C8B-B14F-4D97-AF65-F5344CB8AC3E}">
        <p14:creationId xmlns:p14="http://schemas.microsoft.com/office/powerpoint/2010/main" val="4074373193"/>
      </p:ext>
    </p:extLst>
  </p:cSld>
  <p:clrMapOvr>
    <a:masterClrMapping/>
  </p:clrMapOvr>
  <p:timing>
    <p:tnLst>
      <p:par>
        <p:cTn id="1" dur="indefinite" restart="never" nodeType="tmRoot"/>
      </p:par>
    </p:tnLst>
  </p:timing>
  <p:extLst>
    <p:ext uri="{DCECCB84-F9BA-43D5-87BE-67443E8EF086}">
      <p15:sldGuideLst xmlns:p15="http://schemas.microsoft.com/office/powerpoint/2012/main">
        <p15:guide id="1" pos="3840">
          <p15:clr>
            <a:srgbClr val="FBAE40"/>
          </p15:clr>
        </p15:guide>
      </p15:sldGuideLst>
    </p:ext>
  </p:extLs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1 Col Body Copy + Photo">
    <p:spTree>
      <p:nvGrpSpPr>
        <p:cNvPr id="1" name=""/>
        <p:cNvGrpSpPr/>
        <p:nvPr/>
      </p:nvGrpSpPr>
      <p:grpSpPr>
        <a:xfrm>
          <a:off x="0" y="0"/>
          <a:ext cx="0" cy="0"/>
          <a:chOff x="0" y="0"/>
          <a:chExt cx="0" cy="0"/>
        </a:xfrm>
      </p:grpSpPr>
      <p:sp>
        <p:nvSpPr>
          <p:cNvPr id="8" name="Picture Placeholder 7"/>
          <p:cNvSpPr>
            <a:spLocks noGrp="1"/>
          </p:cNvSpPr>
          <p:nvPr>
            <p:ph type="pic" sz="quarter" idx="13" hasCustomPrompt="1"/>
          </p:nvPr>
        </p:nvSpPr>
        <p:spPr>
          <a:xfrm>
            <a:off x="7589838" y="0"/>
            <a:ext cx="4602162" cy="6858000"/>
          </a:xfrm>
          <a:prstGeom prst="rect">
            <a:avLst/>
          </a:prstGeom>
          <a:solidFill>
            <a:schemeClr val="bg1">
              <a:lumMod val="85000"/>
            </a:schemeClr>
          </a:solidFill>
        </p:spPr>
        <p:txBody>
          <a:bodyPr/>
          <a:lstStyle>
            <a:lvl1pPr marL="0" indent="0">
              <a:buNone/>
              <a:defRPr sz="1200" b="0">
                <a:solidFill>
                  <a:schemeClr val="tx1">
                    <a:lumMod val="65000"/>
                    <a:lumOff val="35000"/>
                  </a:schemeClr>
                </a:solidFill>
              </a:defRPr>
            </a:lvl1pPr>
          </a:lstStyle>
          <a:p>
            <a:pPr lvl="0"/>
            <a:r>
              <a:rPr lang="en-US" dirty="0"/>
              <a:t>Click Icon or Drag Image Here</a:t>
            </a:r>
          </a:p>
        </p:txBody>
      </p:sp>
      <p:sp>
        <p:nvSpPr>
          <p:cNvPr id="2" name="Title 1"/>
          <p:cNvSpPr>
            <a:spLocks noGrp="1"/>
          </p:cNvSpPr>
          <p:nvPr>
            <p:ph type="title" hasCustomPrompt="1"/>
          </p:nvPr>
        </p:nvSpPr>
        <p:spPr>
          <a:xfrm>
            <a:off x="457199" y="250500"/>
            <a:ext cx="6919813" cy="1325563"/>
          </a:xfrm>
        </p:spPr>
        <p:txBody>
          <a:bodyPr/>
          <a:lstStyle>
            <a:lvl1pPr>
              <a:defRPr b="0">
                <a:solidFill>
                  <a:schemeClr val="tx2"/>
                </a:solidFill>
              </a:defRPr>
            </a:lvl1pPr>
          </a:lstStyle>
          <a:p>
            <a:r>
              <a:rPr lang="en-US" dirty="0"/>
              <a:t>1-Column Text with Image Right</a:t>
            </a:r>
          </a:p>
        </p:txBody>
      </p:sp>
      <p:sp>
        <p:nvSpPr>
          <p:cNvPr id="11" name="Text Placeholder 4">
            <a:extLst>
              <a:ext uri="{FF2B5EF4-FFF2-40B4-BE49-F238E27FC236}">
                <a16:creationId xmlns:a16="http://schemas.microsoft.com/office/drawing/2014/main" id="{5E35C58E-9DE3-BB4F-9B89-E7A5E0537E87}"/>
              </a:ext>
            </a:extLst>
          </p:cNvPr>
          <p:cNvSpPr>
            <a:spLocks noGrp="1"/>
          </p:cNvSpPr>
          <p:nvPr>
            <p:ph type="body" sz="quarter" idx="14" hasCustomPrompt="1"/>
          </p:nvPr>
        </p:nvSpPr>
        <p:spPr>
          <a:xfrm>
            <a:off x="457199" y="1715124"/>
            <a:ext cx="6893560" cy="411480"/>
          </a:xfrm>
          <a:prstGeom prst="rect">
            <a:avLst/>
          </a:prstGeom>
        </p:spPr>
        <p:txBody>
          <a:bodyPr/>
          <a:lstStyle>
            <a:lvl1pPr marL="0" indent="0">
              <a:buNone/>
              <a:defRPr b="1">
                <a:solidFill>
                  <a:schemeClr val="tx1">
                    <a:lumMod val="65000"/>
                    <a:lumOff val="35000"/>
                  </a:schemeClr>
                </a:solidFill>
              </a:defRPr>
            </a:lvl1pPr>
            <a:lvl2pPr marL="12700" indent="0">
              <a:buNone/>
              <a:defRPr b="0"/>
            </a:lvl2pPr>
            <a:lvl3pPr marL="239712" indent="0">
              <a:buNone/>
              <a:defRPr b="0"/>
            </a:lvl3pPr>
            <a:lvl4pPr marL="239712" indent="0">
              <a:buNone/>
              <a:defRPr b="0"/>
            </a:lvl4pPr>
            <a:lvl5pPr marL="239712" indent="0">
              <a:buNone/>
              <a:defRPr b="0"/>
            </a:lvl5pPr>
          </a:lstStyle>
          <a:p>
            <a:pPr lvl="0"/>
            <a:r>
              <a:rPr lang="en-US" dirty="0"/>
              <a:t>SUBHEAD TEXT</a:t>
            </a:r>
          </a:p>
        </p:txBody>
      </p:sp>
      <p:sp>
        <p:nvSpPr>
          <p:cNvPr id="4" name="Text Placeholder 3">
            <a:extLst>
              <a:ext uri="{FF2B5EF4-FFF2-40B4-BE49-F238E27FC236}">
                <a16:creationId xmlns:a16="http://schemas.microsoft.com/office/drawing/2014/main" id="{448C92A3-329A-8146-9A97-FB9695EF6A69}"/>
              </a:ext>
            </a:extLst>
          </p:cNvPr>
          <p:cNvSpPr>
            <a:spLocks noGrp="1"/>
          </p:cNvSpPr>
          <p:nvPr>
            <p:ph type="body" sz="quarter" idx="15" hasCustomPrompt="1"/>
          </p:nvPr>
        </p:nvSpPr>
        <p:spPr>
          <a:xfrm>
            <a:off x="457199" y="2277676"/>
            <a:ext cx="6908800" cy="3748088"/>
          </a:xfrm>
          <a:prstGeom prst="rect">
            <a:avLst/>
          </a:prstGeom>
        </p:spPr>
        <p:txBody>
          <a:bodyPr/>
          <a:lstStyle>
            <a:lvl1pPr marL="0" indent="0">
              <a:buNone/>
              <a:defRPr b="0">
                <a:solidFill>
                  <a:schemeClr val="tx1">
                    <a:lumMod val="65000"/>
                    <a:lumOff val="35000"/>
                  </a:schemeClr>
                </a:solidFill>
              </a:defRPr>
            </a:lvl1pPr>
            <a:lvl2pPr marL="12700" indent="0">
              <a:buNone/>
              <a:defRPr b="0">
                <a:solidFill>
                  <a:schemeClr val="tx1">
                    <a:lumMod val="65000"/>
                    <a:lumOff val="35000"/>
                  </a:schemeClr>
                </a:solidFill>
              </a:defRPr>
            </a:lvl2pPr>
            <a:lvl3pPr marL="517525" indent="-279400">
              <a:buClr>
                <a:schemeClr val="tx2"/>
              </a:buClr>
              <a:buFont typeface="Arial" panose="020B0604020202020204" pitchFamily="34" charset="0"/>
              <a:buChar char="•"/>
              <a:tabLst/>
              <a:defRPr sz="2000" b="0">
                <a:solidFill>
                  <a:schemeClr val="tx1">
                    <a:lumMod val="65000"/>
                    <a:lumOff val="35000"/>
                  </a:schemeClr>
                </a:solidFill>
              </a:defRPr>
            </a:lvl3pPr>
            <a:lvl4pPr marL="239712" indent="0">
              <a:buNone/>
              <a:defRPr b="0">
                <a:solidFill>
                  <a:schemeClr val="tx1">
                    <a:lumMod val="65000"/>
                    <a:lumOff val="35000"/>
                  </a:schemeClr>
                </a:solidFill>
              </a:defRPr>
            </a:lvl4pPr>
            <a:lvl5pPr marL="750888" indent="-233363">
              <a:buFont typeface="System Font Regular"/>
              <a:buChar char="-"/>
              <a:tabLst/>
              <a:defRPr b="0">
                <a:solidFill>
                  <a:schemeClr val="tx1">
                    <a:lumMod val="65000"/>
                    <a:lumOff val="35000"/>
                  </a:schemeClr>
                </a:solidFill>
              </a:defRPr>
            </a:lvl5pPr>
            <a:lvl7pPr marL="974725" indent="-223838">
              <a:buFont typeface="Courier New" panose="02070309020205020404" pitchFamily="49" charset="0"/>
              <a:buChar char="o"/>
              <a:tabLst/>
              <a:defRPr sz="1600">
                <a:solidFill>
                  <a:schemeClr val="tx1">
                    <a:lumMod val="65000"/>
                    <a:lumOff val="35000"/>
                  </a:schemeClr>
                </a:solidFill>
              </a:defRPr>
            </a:lvl7pPr>
            <a:lvl8pPr marL="1258888" indent="-284163">
              <a:buFont typeface="Wingdings" pitchFamily="2" charset="2"/>
              <a:buChar char="§"/>
              <a:tabLst/>
              <a:defRPr sz="1600">
                <a:solidFill>
                  <a:schemeClr val="tx1">
                    <a:lumMod val="65000"/>
                    <a:lumOff val="35000"/>
                  </a:schemeClr>
                </a:solidFill>
              </a:defRPr>
            </a:lvl8pPr>
          </a:lstStyle>
          <a:p>
            <a:pPr lvl="0"/>
            <a:r>
              <a:rPr lang="en-US" dirty="0"/>
              <a:t>This is body copy.</a:t>
            </a:r>
          </a:p>
          <a:p>
            <a:pPr lvl="2"/>
            <a:r>
              <a:rPr lang="en-US" dirty="0"/>
              <a:t>First level</a:t>
            </a:r>
          </a:p>
          <a:p>
            <a:pPr lvl="4"/>
            <a:r>
              <a:rPr lang="en-US" dirty="0"/>
              <a:t>Second level</a:t>
            </a:r>
          </a:p>
          <a:p>
            <a:pPr lvl="6"/>
            <a:r>
              <a:rPr lang="en-US" dirty="0"/>
              <a:t>Third level</a:t>
            </a:r>
          </a:p>
        </p:txBody>
      </p:sp>
      <p:sp>
        <p:nvSpPr>
          <p:cNvPr id="7" name="Slide Number Placeholder 5">
            <a:extLst>
              <a:ext uri="{FF2B5EF4-FFF2-40B4-BE49-F238E27FC236}">
                <a16:creationId xmlns:a16="http://schemas.microsoft.com/office/drawing/2014/main" id="{B6011823-5496-0141-B114-C34EBA709756}"/>
              </a:ext>
            </a:extLst>
          </p:cNvPr>
          <p:cNvSpPr txBox="1">
            <a:spLocks/>
          </p:cNvSpPr>
          <p:nvPr userDrawn="1"/>
        </p:nvSpPr>
        <p:spPr>
          <a:xfrm>
            <a:off x="3771519" y="6525757"/>
            <a:ext cx="4648963" cy="273844"/>
          </a:xfrm>
          <a:prstGeom prst="rect">
            <a:avLst/>
          </a:prstGeom>
        </p:spPr>
        <p:txBody>
          <a:bodyPr vert="horz" lIns="91440" tIns="45720" rIns="91440" bIns="45720" rtlCol="0" anchor="ctr"/>
          <a:lstStyle>
            <a:defPPr>
              <a:defRPr lang="en-US"/>
            </a:defPPr>
            <a:lvl1pPr algn="l" rtl="0" fontAlgn="base">
              <a:spcBef>
                <a:spcPct val="0"/>
              </a:spcBef>
              <a:spcAft>
                <a:spcPct val="0"/>
              </a:spcAft>
              <a:defRPr sz="1050" kern="1200">
                <a:solidFill>
                  <a:schemeClr val="bg1"/>
                </a:solidFill>
                <a:latin typeface="Arial" panose="020B0604020202020204" pitchFamily="34" charset="0"/>
                <a:ea typeface="+mn-ea"/>
                <a:cs typeface="Arial" panose="020B0604020202020204" pitchFamily="34" charset="0"/>
              </a:defRPr>
            </a:lvl1pPr>
            <a:lvl2pPr marL="457200" algn="l" rtl="0" fontAlgn="base">
              <a:spcBef>
                <a:spcPct val="0"/>
              </a:spcBef>
              <a:spcAft>
                <a:spcPct val="0"/>
              </a:spcAft>
              <a:defRPr kern="1200">
                <a:solidFill>
                  <a:schemeClr val="tx1"/>
                </a:solidFill>
                <a:latin typeface="Tahoma" charset="0"/>
                <a:ea typeface="+mn-ea"/>
                <a:cs typeface="Arial" charset="0"/>
              </a:defRPr>
            </a:lvl2pPr>
            <a:lvl3pPr marL="914400" algn="l" rtl="0" fontAlgn="base">
              <a:spcBef>
                <a:spcPct val="0"/>
              </a:spcBef>
              <a:spcAft>
                <a:spcPct val="0"/>
              </a:spcAft>
              <a:defRPr kern="1200">
                <a:solidFill>
                  <a:schemeClr val="tx1"/>
                </a:solidFill>
                <a:latin typeface="Tahoma" charset="0"/>
                <a:ea typeface="+mn-ea"/>
                <a:cs typeface="Arial" charset="0"/>
              </a:defRPr>
            </a:lvl3pPr>
            <a:lvl4pPr marL="1371600" algn="l" rtl="0" fontAlgn="base">
              <a:spcBef>
                <a:spcPct val="0"/>
              </a:spcBef>
              <a:spcAft>
                <a:spcPct val="0"/>
              </a:spcAft>
              <a:defRPr kern="1200">
                <a:solidFill>
                  <a:schemeClr val="tx1"/>
                </a:solidFill>
                <a:latin typeface="Tahoma" charset="0"/>
                <a:ea typeface="+mn-ea"/>
                <a:cs typeface="Arial" charset="0"/>
              </a:defRPr>
            </a:lvl4pPr>
            <a:lvl5pPr marL="1828800" algn="l" rtl="0" fontAlgn="base">
              <a:spcBef>
                <a:spcPct val="0"/>
              </a:spcBef>
              <a:spcAft>
                <a:spcPct val="0"/>
              </a:spcAft>
              <a:defRPr kern="1200">
                <a:solidFill>
                  <a:schemeClr val="tx1"/>
                </a:solidFill>
                <a:latin typeface="Tahoma" charset="0"/>
                <a:ea typeface="+mn-ea"/>
                <a:cs typeface="Arial" charset="0"/>
              </a:defRPr>
            </a:lvl5pPr>
            <a:lvl6pPr marL="2286000" algn="l" defTabSz="914400" rtl="0" eaLnBrk="1" latinLnBrk="0" hangingPunct="1">
              <a:defRPr kern="1200">
                <a:solidFill>
                  <a:schemeClr val="tx1"/>
                </a:solidFill>
                <a:latin typeface="Tahoma" charset="0"/>
                <a:ea typeface="+mn-ea"/>
                <a:cs typeface="Arial" charset="0"/>
              </a:defRPr>
            </a:lvl6pPr>
            <a:lvl7pPr marL="2743200" algn="l" defTabSz="914400" rtl="0" eaLnBrk="1" latinLnBrk="0" hangingPunct="1">
              <a:defRPr kern="1200">
                <a:solidFill>
                  <a:schemeClr val="tx1"/>
                </a:solidFill>
                <a:latin typeface="Tahoma" charset="0"/>
                <a:ea typeface="+mn-ea"/>
                <a:cs typeface="Arial" charset="0"/>
              </a:defRPr>
            </a:lvl7pPr>
            <a:lvl8pPr marL="3200400" algn="l" defTabSz="914400" rtl="0" eaLnBrk="1" latinLnBrk="0" hangingPunct="1">
              <a:defRPr kern="1200">
                <a:solidFill>
                  <a:schemeClr val="tx1"/>
                </a:solidFill>
                <a:latin typeface="Tahoma" charset="0"/>
                <a:ea typeface="+mn-ea"/>
                <a:cs typeface="Arial" charset="0"/>
              </a:defRPr>
            </a:lvl8pPr>
            <a:lvl9pPr marL="3657600" algn="l" defTabSz="914400" rtl="0" eaLnBrk="1" latinLnBrk="0" hangingPunct="1">
              <a:defRPr kern="1200">
                <a:solidFill>
                  <a:schemeClr val="tx1"/>
                </a:solidFill>
                <a:latin typeface="Tahoma" charset="0"/>
                <a:ea typeface="+mn-ea"/>
                <a:cs typeface="Arial" charset="0"/>
              </a:defRPr>
            </a:lvl9pPr>
          </a:lstStyle>
          <a:p>
            <a:pPr algn="ctr"/>
            <a:r>
              <a:rPr lang="en-US" sz="800" dirty="0">
                <a:solidFill>
                  <a:srgbClr val="014B8D"/>
                </a:solidFill>
                <a:latin typeface="Arial" panose="020B0604020202020204" pitchFamily="34" charset="0"/>
                <a:ea typeface="Calibri" panose="020F0502020204030204" pitchFamily="34" charset="0"/>
              </a:rPr>
              <a:t>Newport News Shipbuilding, a Division of Huntington Ingalls Industries, All Rights Reserved 2020</a:t>
            </a:r>
            <a:endParaRPr lang="en-US" sz="700" cap="all" dirty="0">
              <a:solidFill>
                <a:srgbClr val="014B8D"/>
              </a:solidFill>
            </a:endParaRPr>
          </a:p>
        </p:txBody>
      </p:sp>
    </p:spTree>
    <p:extLst>
      <p:ext uri="{BB962C8B-B14F-4D97-AF65-F5344CB8AC3E}">
        <p14:creationId xmlns:p14="http://schemas.microsoft.com/office/powerpoint/2010/main" val="2441394535"/>
      </p:ext>
    </p:extLst>
  </p:cSld>
  <p:clrMapOvr>
    <a:masterClrMapping/>
  </p:clrMapOvr>
  <p:timing>
    <p:tnLst>
      <p:par>
        <p:cTn id="1" dur="indefinite" restart="never" nodeType="tmRoot"/>
      </p:par>
    </p:tnLst>
  </p:timing>
  <p:extLst>
    <p:ext uri="{DCECCB84-F9BA-43D5-87BE-67443E8EF086}">
      <p15:sldGuideLst xmlns:p15="http://schemas.microsoft.com/office/powerpoint/2012/main">
        <p15:guide id="1" pos="3840">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pic>
        <p:nvPicPr>
          <p:cNvPr id="5" name="Picture 4"/>
          <p:cNvPicPr>
            <a:picLocks noChangeAspect="1"/>
          </p:cNvPicPr>
          <p:nvPr userDrawn="1"/>
        </p:nvPicPr>
        <p:blipFill rotWithShape="1">
          <a:blip r:embed="rId2" cstate="print">
            <a:extLst>
              <a:ext uri="{28A0092B-C50C-407E-A947-70E740481C1C}">
                <a14:useLocalDpi xmlns:a14="http://schemas.microsoft.com/office/drawing/2010/main" val="0"/>
              </a:ext>
            </a:extLst>
          </a:blip>
          <a:srcRect t="52416"/>
          <a:stretch/>
        </p:blipFill>
        <p:spPr>
          <a:xfrm>
            <a:off x="-623136" y="-105708"/>
            <a:ext cx="12598400" cy="1381961"/>
          </a:xfrm>
          <a:prstGeom prst="rect">
            <a:avLst/>
          </a:prstGeom>
        </p:spPr>
      </p:pic>
      <p:sp>
        <p:nvSpPr>
          <p:cNvPr id="3" name="Content Placeholder 2"/>
          <p:cNvSpPr>
            <a:spLocks noGrp="1"/>
          </p:cNvSpPr>
          <p:nvPr>
            <p:ph idx="1"/>
          </p:nvPr>
        </p:nvSpPr>
        <p:spPr>
          <a:xfrm>
            <a:off x="69850" y="1130178"/>
            <a:ext cx="11550650" cy="5091160"/>
          </a:xfrm>
        </p:spPr>
        <p:txBody>
          <a:bodyPr/>
          <a:lstStyle>
            <a:lvl1pPr>
              <a:defRPr sz="3200"/>
            </a:lvl1pPr>
            <a:lvl2pPr>
              <a:defRPr sz="2800">
                <a:solidFill>
                  <a:srgbClr val="045571"/>
                </a:solidFill>
                <a:latin typeface="Segoe UI" panose="020B0502040204020203" pitchFamily="34" charset="0"/>
                <a:cs typeface="Segoe UI" panose="020B0502040204020203" pitchFamily="34" charset="0"/>
              </a:defRPr>
            </a:lvl2pPr>
            <a:lvl3pPr>
              <a:defRPr sz="2400">
                <a:solidFill>
                  <a:srgbClr val="0688B6"/>
                </a:solidFill>
              </a:defRPr>
            </a:lvl3pPr>
            <a:lvl4pPr>
              <a:defRPr sz="2000">
                <a:solidFill>
                  <a:schemeClr val="tx2"/>
                </a:solidFill>
              </a:defRPr>
            </a:lvl4pPr>
            <a:lvl5pPr>
              <a:defRPr sz="1800">
                <a:solidFill>
                  <a:schemeClr val="accent1"/>
                </a:solidFill>
              </a:defRPr>
            </a:lvl5pPr>
          </a:lstStyle>
          <a:p>
            <a:pPr lvl="0"/>
            <a:r>
              <a:rPr lang="en-US" dirty="0" smtClean="0"/>
              <a:t>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pic>
        <p:nvPicPr>
          <p:cNvPr id="7" name="Picture 6"/>
          <p:cNvPicPr>
            <a:picLocks noChangeAspect="1"/>
          </p:cNvPicPr>
          <p:nvPr/>
        </p:nvPicPr>
        <p:blipFill rotWithShape="1">
          <a:blip r:embed="rId2" cstate="print">
            <a:extLst>
              <a:ext uri="{28A0092B-C50C-407E-A947-70E740481C1C}">
                <a14:useLocalDpi xmlns:a14="http://schemas.microsoft.com/office/drawing/2010/main" val="0"/>
              </a:ext>
            </a:extLst>
          </a:blip>
          <a:srcRect t="52416"/>
          <a:stretch/>
        </p:blipFill>
        <p:spPr>
          <a:xfrm>
            <a:off x="-623136" y="-105708"/>
            <a:ext cx="12598400" cy="1381961"/>
          </a:xfrm>
          <a:prstGeom prst="rect">
            <a:avLst/>
          </a:prstGeom>
        </p:spPr>
      </p:pic>
      <p:sp>
        <p:nvSpPr>
          <p:cNvPr id="8" name="Title 1"/>
          <p:cNvSpPr>
            <a:spLocks noGrp="1"/>
          </p:cNvSpPr>
          <p:nvPr>
            <p:ph type="title"/>
          </p:nvPr>
        </p:nvSpPr>
        <p:spPr>
          <a:xfrm>
            <a:off x="69850" y="213645"/>
            <a:ext cx="10515600" cy="828942"/>
          </a:xfrm>
          <a:prstGeom prst="rect">
            <a:avLst/>
          </a:prstGeom>
        </p:spPr>
        <p:txBody>
          <a:bodyPr anchor="b"/>
          <a:lstStyle>
            <a:lvl1pPr>
              <a:defRPr sz="4800">
                <a:solidFill>
                  <a:srgbClr val="045571"/>
                </a:solidFill>
                <a:latin typeface="Segoe UI" panose="020B0502040204020203" pitchFamily="34" charset="0"/>
                <a:cs typeface="Segoe UI" panose="020B0502040204020203" pitchFamily="34" charset="0"/>
              </a:defRPr>
            </a:lvl1pPr>
          </a:lstStyle>
          <a:p>
            <a:r>
              <a:rPr lang="en-US" dirty="0" smtClean="0"/>
              <a:t>Click to edit Master title style</a:t>
            </a:r>
            <a:endParaRPr lang="en-US" dirty="0"/>
          </a:p>
        </p:txBody>
      </p:sp>
      <p:pic>
        <p:nvPicPr>
          <p:cNvPr id="9" name="Picture 8"/>
          <p:cNvPicPr>
            <a:picLocks noChangeAspect="1"/>
          </p:cNvPicPr>
          <p:nvPr userDrawn="1"/>
        </p:nvPicPr>
        <p:blipFill rotWithShape="1">
          <a:blip r:embed="rId2" cstate="print">
            <a:extLst>
              <a:ext uri="{28A0092B-C50C-407E-A947-70E740481C1C}">
                <a14:useLocalDpi xmlns:a14="http://schemas.microsoft.com/office/drawing/2010/main" val="0"/>
              </a:ext>
            </a:extLst>
          </a:blip>
          <a:srcRect t="52416" b="27631"/>
          <a:stretch/>
        </p:blipFill>
        <p:spPr>
          <a:xfrm rot="10800000">
            <a:off x="-607927" y="6390289"/>
            <a:ext cx="13474840" cy="579484"/>
          </a:xfrm>
          <a:prstGeom prst="rect">
            <a:avLst/>
          </a:prstGeom>
        </p:spPr>
      </p:pic>
      <p:sp>
        <p:nvSpPr>
          <p:cNvPr id="10" name="Slide Number Placeholder 3"/>
          <p:cNvSpPr>
            <a:spLocks noGrp="1"/>
          </p:cNvSpPr>
          <p:nvPr>
            <p:ph type="sldNum" sz="quarter" idx="11"/>
          </p:nvPr>
        </p:nvSpPr>
        <p:spPr>
          <a:xfrm>
            <a:off x="9362631" y="6506755"/>
            <a:ext cx="2743200" cy="365125"/>
          </a:xfrm>
        </p:spPr>
        <p:txBody>
          <a:bodyPr/>
          <a:lstStyle>
            <a:lvl1pPr>
              <a:defRPr>
                <a:solidFill>
                  <a:schemeClr val="bg2">
                    <a:lumMod val="90000"/>
                  </a:schemeClr>
                </a:solidFill>
              </a:defRPr>
            </a:lvl1pPr>
          </a:lstStyle>
          <a:p>
            <a:fld id="{A916C171-007E-46CF-80D5-F89E015BD616}" type="slidenum">
              <a:rPr lang="en-US" smtClean="0"/>
              <a:pPr/>
              <a:t>‹#›</a:t>
            </a:fld>
            <a:endParaRPr lang="en-US" dirty="0"/>
          </a:p>
        </p:txBody>
      </p:sp>
    </p:spTree>
    <p:extLst>
      <p:ext uri="{BB962C8B-B14F-4D97-AF65-F5344CB8AC3E}">
        <p14:creationId xmlns:p14="http://schemas.microsoft.com/office/powerpoint/2010/main" val="1398130749"/>
      </p:ext>
    </p:extLst>
  </p:cSld>
  <p:clrMapOvr>
    <a:masterClrMapping/>
  </p:clrMapOvr>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Photo Left + 1 Col Bullets">
    <p:spTree>
      <p:nvGrpSpPr>
        <p:cNvPr id="1" name=""/>
        <p:cNvGrpSpPr/>
        <p:nvPr/>
      </p:nvGrpSpPr>
      <p:grpSpPr>
        <a:xfrm>
          <a:off x="0" y="0"/>
          <a:ext cx="0" cy="0"/>
          <a:chOff x="0" y="0"/>
          <a:chExt cx="0" cy="0"/>
        </a:xfrm>
      </p:grpSpPr>
      <p:sp>
        <p:nvSpPr>
          <p:cNvPr id="9" name="Picture Placeholder 7">
            <a:extLst>
              <a:ext uri="{FF2B5EF4-FFF2-40B4-BE49-F238E27FC236}">
                <a16:creationId xmlns:a16="http://schemas.microsoft.com/office/drawing/2014/main" id="{D400DB56-73B1-D048-BB83-50694E81741B}"/>
              </a:ext>
            </a:extLst>
          </p:cNvPr>
          <p:cNvSpPr>
            <a:spLocks noGrp="1"/>
          </p:cNvSpPr>
          <p:nvPr>
            <p:ph type="pic" sz="quarter" idx="14" hasCustomPrompt="1"/>
          </p:nvPr>
        </p:nvSpPr>
        <p:spPr>
          <a:xfrm>
            <a:off x="0" y="0"/>
            <a:ext cx="4602162" cy="6858000"/>
          </a:xfrm>
          <a:prstGeom prst="rect">
            <a:avLst/>
          </a:prstGeom>
          <a:solidFill>
            <a:schemeClr val="bg1">
              <a:lumMod val="85000"/>
            </a:schemeClr>
          </a:solidFill>
        </p:spPr>
        <p:txBody>
          <a:bodyPr/>
          <a:lstStyle>
            <a:lvl1pPr marL="0" indent="0">
              <a:buNone/>
              <a:defRPr sz="1200" b="0">
                <a:solidFill>
                  <a:schemeClr val="tx1">
                    <a:lumMod val="65000"/>
                    <a:lumOff val="35000"/>
                  </a:schemeClr>
                </a:solidFill>
              </a:defRPr>
            </a:lvl1pPr>
          </a:lstStyle>
          <a:p>
            <a:pPr lvl="0"/>
            <a:r>
              <a:rPr lang="en-US" dirty="0"/>
              <a:t>Click Icon or Drag Image Here</a:t>
            </a:r>
          </a:p>
        </p:txBody>
      </p:sp>
      <p:sp>
        <p:nvSpPr>
          <p:cNvPr id="2" name="Title 1"/>
          <p:cNvSpPr>
            <a:spLocks noGrp="1"/>
          </p:cNvSpPr>
          <p:nvPr>
            <p:ph type="title" hasCustomPrompt="1"/>
          </p:nvPr>
        </p:nvSpPr>
        <p:spPr>
          <a:xfrm>
            <a:off x="4926591" y="250499"/>
            <a:ext cx="6881950" cy="1325563"/>
          </a:xfrm>
        </p:spPr>
        <p:txBody>
          <a:bodyPr/>
          <a:lstStyle>
            <a:lvl1pPr>
              <a:defRPr b="0">
                <a:solidFill>
                  <a:schemeClr val="tx2"/>
                </a:solidFill>
              </a:defRPr>
            </a:lvl1pPr>
          </a:lstStyle>
          <a:p>
            <a:r>
              <a:rPr lang="en-US" dirty="0"/>
              <a:t>1-Column with Image Left</a:t>
            </a:r>
          </a:p>
        </p:txBody>
      </p:sp>
      <p:sp>
        <p:nvSpPr>
          <p:cNvPr id="3" name="Content Placeholder 2"/>
          <p:cNvSpPr>
            <a:spLocks noGrp="1"/>
          </p:cNvSpPr>
          <p:nvPr>
            <p:ph idx="1" hasCustomPrompt="1"/>
          </p:nvPr>
        </p:nvSpPr>
        <p:spPr>
          <a:xfrm>
            <a:off x="4926592" y="1741615"/>
            <a:ext cx="6881950" cy="4194175"/>
          </a:xfrm>
          <a:prstGeom prst="rect">
            <a:avLst/>
          </a:prstGeom>
        </p:spPr>
        <p:txBody>
          <a:bodyPr/>
          <a:lstStyle>
            <a:lvl1pPr marL="0" indent="0">
              <a:buNone/>
              <a:defRPr>
                <a:solidFill>
                  <a:schemeClr val="tx1">
                    <a:lumMod val="65000"/>
                    <a:lumOff val="35000"/>
                  </a:schemeClr>
                </a:solidFill>
              </a:defRPr>
            </a:lvl1pPr>
            <a:lvl2pPr marL="239713" indent="-227013">
              <a:buSzPct val="100000"/>
              <a:buFont typeface="Arial" panose="020B0604020202020204" pitchFamily="34" charset="0"/>
              <a:buChar char="•"/>
              <a:defRPr>
                <a:solidFill>
                  <a:schemeClr val="tx1">
                    <a:lumMod val="65000"/>
                    <a:lumOff val="35000"/>
                  </a:schemeClr>
                </a:solidFill>
              </a:defRPr>
            </a:lvl2pPr>
            <a:lvl3pPr marL="466725" indent="-227013">
              <a:buFont typeface="System Font Regular"/>
              <a:buChar char="-"/>
              <a:defRPr>
                <a:solidFill>
                  <a:schemeClr val="tx1">
                    <a:lumMod val="65000"/>
                    <a:lumOff val="35000"/>
                  </a:schemeClr>
                </a:solidFill>
              </a:defRPr>
            </a:lvl3pPr>
            <a:lvl4pPr marL="690563" indent="-223838">
              <a:buFont typeface="Courier New" panose="02070309020205020404" pitchFamily="49" charset="0"/>
              <a:buChar char="o"/>
              <a:tabLst/>
              <a:defRPr>
                <a:solidFill>
                  <a:schemeClr val="tx1">
                    <a:lumMod val="65000"/>
                    <a:lumOff val="35000"/>
                  </a:schemeClr>
                </a:solidFill>
              </a:defRPr>
            </a:lvl4pPr>
            <a:lvl5pPr marL="923925" indent="-233363">
              <a:buFont typeface="Wingdings" pitchFamily="2" charset="2"/>
              <a:buChar char="§"/>
              <a:tabLst/>
              <a:defRPr>
                <a:solidFill>
                  <a:schemeClr val="tx1">
                    <a:lumMod val="65000"/>
                    <a:lumOff val="35000"/>
                  </a:schemeClr>
                </a:solidFill>
              </a:defRPr>
            </a:lvl5pPr>
          </a:lstStyle>
          <a:p>
            <a:pPr lvl="0"/>
            <a:r>
              <a:rPr lang="en-US" dirty="0"/>
              <a:t>SUBHEAD</a:t>
            </a:r>
          </a:p>
          <a:p>
            <a:pPr lvl="1"/>
            <a:r>
              <a:rPr lang="en-US" dirty="0"/>
              <a:t>First level</a:t>
            </a:r>
          </a:p>
          <a:p>
            <a:pPr lvl="2"/>
            <a:r>
              <a:rPr lang="en-US" dirty="0"/>
              <a:t>Second level</a:t>
            </a:r>
          </a:p>
          <a:p>
            <a:pPr lvl="3"/>
            <a:r>
              <a:rPr lang="en-US" dirty="0"/>
              <a:t>Third level</a:t>
            </a:r>
          </a:p>
        </p:txBody>
      </p:sp>
      <p:sp>
        <p:nvSpPr>
          <p:cNvPr id="6" name="Slide Number Placeholder 5">
            <a:extLst>
              <a:ext uri="{FF2B5EF4-FFF2-40B4-BE49-F238E27FC236}">
                <a16:creationId xmlns:a16="http://schemas.microsoft.com/office/drawing/2014/main" id="{B6011823-5496-0141-B114-C34EBA709756}"/>
              </a:ext>
            </a:extLst>
          </p:cNvPr>
          <p:cNvSpPr txBox="1">
            <a:spLocks/>
          </p:cNvSpPr>
          <p:nvPr userDrawn="1"/>
        </p:nvSpPr>
        <p:spPr>
          <a:xfrm>
            <a:off x="3771519" y="6525757"/>
            <a:ext cx="4648963" cy="273844"/>
          </a:xfrm>
          <a:prstGeom prst="rect">
            <a:avLst/>
          </a:prstGeom>
        </p:spPr>
        <p:txBody>
          <a:bodyPr vert="horz" lIns="91440" tIns="45720" rIns="91440" bIns="45720" rtlCol="0" anchor="ctr"/>
          <a:lstStyle>
            <a:defPPr>
              <a:defRPr lang="en-US"/>
            </a:defPPr>
            <a:lvl1pPr algn="l" rtl="0" fontAlgn="base">
              <a:spcBef>
                <a:spcPct val="0"/>
              </a:spcBef>
              <a:spcAft>
                <a:spcPct val="0"/>
              </a:spcAft>
              <a:defRPr sz="1050" kern="1200">
                <a:solidFill>
                  <a:schemeClr val="bg1"/>
                </a:solidFill>
                <a:latin typeface="Arial" panose="020B0604020202020204" pitchFamily="34" charset="0"/>
                <a:ea typeface="+mn-ea"/>
                <a:cs typeface="Arial" panose="020B0604020202020204" pitchFamily="34" charset="0"/>
              </a:defRPr>
            </a:lvl1pPr>
            <a:lvl2pPr marL="457200" algn="l" rtl="0" fontAlgn="base">
              <a:spcBef>
                <a:spcPct val="0"/>
              </a:spcBef>
              <a:spcAft>
                <a:spcPct val="0"/>
              </a:spcAft>
              <a:defRPr kern="1200">
                <a:solidFill>
                  <a:schemeClr val="tx1"/>
                </a:solidFill>
                <a:latin typeface="Tahoma" charset="0"/>
                <a:ea typeface="+mn-ea"/>
                <a:cs typeface="Arial" charset="0"/>
              </a:defRPr>
            </a:lvl2pPr>
            <a:lvl3pPr marL="914400" algn="l" rtl="0" fontAlgn="base">
              <a:spcBef>
                <a:spcPct val="0"/>
              </a:spcBef>
              <a:spcAft>
                <a:spcPct val="0"/>
              </a:spcAft>
              <a:defRPr kern="1200">
                <a:solidFill>
                  <a:schemeClr val="tx1"/>
                </a:solidFill>
                <a:latin typeface="Tahoma" charset="0"/>
                <a:ea typeface="+mn-ea"/>
                <a:cs typeface="Arial" charset="0"/>
              </a:defRPr>
            </a:lvl3pPr>
            <a:lvl4pPr marL="1371600" algn="l" rtl="0" fontAlgn="base">
              <a:spcBef>
                <a:spcPct val="0"/>
              </a:spcBef>
              <a:spcAft>
                <a:spcPct val="0"/>
              </a:spcAft>
              <a:defRPr kern="1200">
                <a:solidFill>
                  <a:schemeClr val="tx1"/>
                </a:solidFill>
                <a:latin typeface="Tahoma" charset="0"/>
                <a:ea typeface="+mn-ea"/>
                <a:cs typeface="Arial" charset="0"/>
              </a:defRPr>
            </a:lvl4pPr>
            <a:lvl5pPr marL="1828800" algn="l" rtl="0" fontAlgn="base">
              <a:spcBef>
                <a:spcPct val="0"/>
              </a:spcBef>
              <a:spcAft>
                <a:spcPct val="0"/>
              </a:spcAft>
              <a:defRPr kern="1200">
                <a:solidFill>
                  <a:schemeClr val="tx1"/>
                </a:solidFill>
                <a:latin typeface="Tahoma" charset="0"/>
                <a:ea typeface="+mn-ea"/>
                <a:cs typeface="Arial" charset="0"/>
              </a:defRPr>
            </a:lvl5pPr>
            <a:lvl6pPr marL="2286000" algn="l" defTabSz="914400" rtl="0" eaLnBrk="1" latinLnBrk="0" hangingPunct="1">
              <a:defRPr kern="1200">
                <a:solidFill>
                  <a:schemeClr val="tx1"/>
                </a:solidFill>
                <a:latin typeface="Tahoma" charset="0"/>
                <a:ea typeface="+mn-ea"/>
                <a:cs typeface="Arial" charset="0"/>
              </a:defRPr>
            </a:lvl6pPr>
            <a:lvl7pPr marL="2743200" algn="l" defTabSz="914400" rtl="0" eaLnBrk="1" latinLnBrk="0" hangingPunct="1">
              <a:defRPr kern="1200">
                <a:solidFill>
                  <a:schemeClr val="tx1"/>
                </a:solidFill>
                <a:latin typeface="Tahoma" charset="0"/>
                <a:ea typeface="+mn-ea"/>
                <a:cs typeface="Arial" charset="0"/>
              </a:defRPr>
            </a:lvl7pPr>
            <a:lvl8pPr marL="3200400" algn="l" defTabSz="914400" rtl="0" eaLnBrk="1" latinLnBrk="0" hangingPunct="1">
              <a:defRPr kern="1200">
                <a:solidFill>
                  <a:schemeClr val="tx1"/>
                </a:solidFill>
                <a:latin typeface="Tahoma" charset="0"/>
                <a:ea typeface="+mn-ea"/>
                <a:cs typeface="Arial" charset="0"/>
              </a:defRPr>
            </a:lvl8pPr>
            <a:lvl9pPr marL="3657600" algn="l" defTabSz="914400" rtl="0" eaLnBrk="1" latinLnBrk="0" hangingPunct="1">
              <a:defRPr kern="1200">
                <a:solidFill>
                  <a:schemeClr val="tx1"/>
                </a:solidFill>
                <a:latin typeface="Tahoma" charset="0"/>
                <a:ea typeface="+mn-ea"/>
                <a:cs typeface="Arial" charset="0"/>
              </a:defRPr>
            </a:lvl9pPr>
          </a:lstStyle>
          <a:p>
            <a:pPr algn="ctr"/>
            <a:r>
              <a:rPr lang="en-US" sz="800" dirty="0">
                <a:solidFill>
                  <a:srgbClr val="014B8D"/>
                </a:solidFill>
                <a:latin typeface="Arial" panose="020B0604020202020204" pitchFamily="34" charset="0"/>
                <a:ea typeface="Calibri" panose="020F0502020204030204" pitchFamily="34" charset="0"/>
              </a:rPr>
              <a:t>Newport News Shipbuilding, a Division of Huntington Ingalls Industries, All Rights Reserved 2020</a:t>
            </a:r>
            <a:endParaRPr lang="en-US" sz="700" cap="all" dirty="0">
              <a:solidFill>
                <a:srgbClr val="014B8D"/>
              </a:solidFill>
            </a:endParaRPr>
          </a:p>
        </p:txBody>
      </p:sp>
    </p:spTree>
    <p:extLst>
      <p:ext uri="{BB962C8B-B14F-4D97-AF65-F5344CB8AC3E}">
        <p14:creationId xmlns:p14="http://schemas.microsoft.com/office/powerpoint/2010/main" val="3542283148"/>
      </p:ext>
    </p:extLst>
  </p:cSld>
  <p:clrMapOvr>
    <a:masterClrMapping/>
  </p:clrMapOvr>
  <p:timing>
    <p:tnLst>
      <p:par>
        <p:cTn id="1" dur="indefinite" restart="never" nodeType="tmRoot"/>
      </p:par>
    </p:tnLst>
  </p:timing>
  <p:extLst>
    <p:ext uri="{DCECCB84-F9BA-43D5-87BE-67443E8EF086}">
      <p15:sldGuideLst xmlns:p15="http://schemas.microsoft.com/office/powerpoint/2012/main">
        <p15:guide id="1" pos="3840">
          <p15:clr>
            <a:srgbClr val="FBAE40"/>
          </p15:clr>
        </p15:guide>
      </p15:sldGuideLst>
    </p:ext>
  </p:extLs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Photo Full Page">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FD3690C1-07C4-C844-A2D6-BE8E3C10D3F3}"/>
              </a:ext>
            </a:extLst>
          </p:cNvPr>
          <p:cNvSpPr/>
          <p:nvPr userDrawn="1"/>
        </p:nvSpPr>
        <p:spPr>
          <a:xfrm>
            <a:off x="9636369" y="6378353"/>
            <a:ext cx="2555631" cy="214092"/>
          </a:xfrm>
          <a:prstGeom prst="rect">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marL="284163" algn="ctr"/>
            <a:endParaRPr lang="en-US" b="1" dirty="0"/>
          </a:p>
        </p:txBody>
      </p:sp>
      <p:pic>
        <p:nvPicPr>
          <p:cNvPr id="10" name="Picture 9">
            <a:extLst>
              <a:ext uri="{FF2B5EF4-FFF2-40B4-BE49-F238E27FC236}">
                <a16:creationId xmlns:a16="http://schemas.microsoft.com/office/drawing/2014/main" id="{EE8D61C3-537A-C048-8D7D-8F628DB33964}"/>
              </a:ext>
            </a:extLst>
          </p:cNvPr>
          <p:cNvPicPr>
            <a:picLocks noChangeAspect="1"/>
          </p:cNvPicPr>
          <p:nvPr userDrawn="1"/>
        </p:nvPicPr>
        <p:blipFill>
          <a:blip r:embed="rId2" cstate="print">
            <a:extLst>
              <a:ext uri="{BEBA8EAE-BF5A-486C-A8C5-ECC9F3942E4B}">
                <a14:imgProps xmlns:a14="http://schemas.microsoft.com/office/drawing/2010/main">
                  <a14:imgLayer r:embed="rId3">
                    <a14:imgEffect>
                      <a14:brightnessContrast bright="100000" contrast="100000"/>
                    </a14:imgEffect>
                  </a14:imgLayer>
                </a14:imgProps>
              </a:ext>
              <a:ext uri="{28A0092B-C50C-407E-A947-70E740481C1C}">
                <a14:useLocalDpi xmlns:a14="http://schemas.microsoft.com/office/drawing/2010/main"/>
              </a:ext>
            </a:extLst>
          </a:blip>
          <a:stretch>
            <a:fillRect/>
          </a:stretch>
        </p:blipFill>
        <p:spPr>
          <a:xfrm>
            <a:off x="11364031" y="5789643"/>
            <a:ext cx="588710" cy="588710"/>
          </a:xfrm>
          <a:prstGeom prst="rect">
            <a:avLst/>
          </a:prstGeom>
          <a:noFill/>
        </p:spPr>
      </p:pic>
      <p:sp>
        <p:nvSpPr>
          <p:cNvPr id="9" name="Picture Placeholder 7">
            <a:extLst>
              <a:ext uri="{FF2B5EF4-FFF2-40B4-BE49-F238E27FC236}">
                <a16:creationId xmlns:a16="http://schemas.microsoft.com/office/drawing/2014/main" id="{D400DB56-73B1-D048-BB83-50694E81741B}"/>
              </a:ext>
            </a:extLst>
          </p:cNvPr>
          <p:cNvSpPr>
            <a:spLocks noGrp="1"/>
          </p:cNvSpPr>
          <p:nvPr>
            <p:ph type="pic" sz="quarter" idx="14" hasCustomPrompt="1"/>
          </p:nvPr>
        </p:nvSpPr>
        <p:spPr>
          <a:xfrm>
            <a:off x="0" y="1"/>
            <a:ext cx="12192000" cy="6461186"/>
          </a:xfrm>
          <a:prstGeom prst="rect">
            <a:avLst/>
          </a:prstGeom>
          <a:solidFill>
            <a:schemeClr val="bg1">
              <a:lumMod val="85000"/>
            </a:schemeClr>
          </a:solidFill>
        </p:spPr>
        <p:txBody>
          <a:bodyPr/>
          <a:lstStyle>
            <a:lvl1pPr marL="0" indent="0">
              <a:buNone/>
              <a:defRPr sz="1200" b="0">
                <a:solidFill>
                  <a:schemeClr val="tx1">
                    <a:lumMod val="65000"/>
                    <a:lumOff val="35000"/>
                  </a:schemeClr>
                </a:solidFill>
              </a:defRPr>
            </a:lvl1pPr>
          </a:lstStyle>
          <a:p>
            <a:pPr lvl="0"/>
            <a:r>
              <a:rPr lang="en-US" dirty="0"/>
              <a:t>Click Icon or Drag Image Here</a:t>
            </a:r>
          </a:p>
        </p:txBody>
      </p:sp>
      <p:sp>
        <p:nvSpPr>
          <p:cNvPr id="6" name="Slide Number Placeholder 5">
            <a:extLst>
              <a:ext uri="{FF2B5EF4-FFF2-40B4-BE49-F238E27FC236}">
                <a16:creationId xmlns:a16="http://schemas.microsoft.com/office/drawing/2014/main" id="{B6011823-5496-0141-B114-C34EBA709756}"/>
              </a:ext>
            </a:extLst>
          </p:cNvPr>
          <p:cNvSpPr txBox="1">
            <a:spLocks/>
          </p:cNvSpPr>
          <p:nvPr userDrawn="1"/>
        </p:nvSpPr>
        <p:spPr>
          <a:xfrm>
            <a:off x="3771519" y="6525757"/>
            <a:ext cx="4648963" cy="273844"/>
          </a:xfrm>
          <a:prstGeom prst="rect">
            <a:avLst/>
          </a:prstGeom>
        </p:spPr>
        <p:txBody>
          <a:bodyPr vert="horz" lIns="91440" tIns="45720" rIns="91440" bIns="45720" rtlCol="0" anchor="ctr"/>
          <a:lstStyle>
            <a:defPPr>
              <a:defRPr lang="en-US"/>
            </a:defPPr>
            <a:lvl1pPr algn="l" rtl="0" fontAlgn="base">
              <a:spcBef>
                <a:spcPct val="0"/>
              </a:spcBef>
              <a:spcAft>
                <a:spcPct val="0"/>
              </a:spcAft>
              <a:defRPr sz="1050" kern="1200">
                <a:solidFill>
                  <a:schemeClr val="bg1"/>
                </a:solidFill>
                <a:latin typeface="Arial" panose="020B0604020202020204" pitchFamily="34" charset="0"/>
                <a:ea typeface="+mn-ea"/>
                <a:cs typeface="Arial" panose="020B0604020202020204" pitchFamily="34" charset="0"/>
              </a:defRPr>
            </a:lvl1pPr>
            <a:lvl2pPr marL="457200" algn="l" rtl="0" fontAlgn="base">
              <a:spcBef>
                <a:spcPct val="0"/>
              </a:spcBef>
              <a:spcAft>
                <a:spcPct val="0"/>
              </a:spcAft>
              <a:defRPr kern="1200">
                <a:solidFill>
                  <a:schemeClr val="tx1"/>
                </a:solidFill>
                <a:latin typeface="Tahoma" charset="0"/>
                <a:ea typeface="+mn-ea"/>
                <a:cs typeface="Arial" charset="0"/>
              </a:defRPr>
            </a:lvl2pPr>
            <a:lvl3pPr marL="914400" algn="l" rtl="0" fontAlgn="base">
              <a:spcBef>
                <a:spcPct val="0"/>
              </a:spcBef>
              <a:spcAft>
                <a:spcPct val="0"/>
              </a:spcAft>
              <a:defRPr kern="1200">
                <a:solidFill>
                  <a:schemeClr val="tx1"/>
                </a:solidFill>
                <a:latin typeface="Tahoma" charset="0"/>
                <a:ea typeface="+mn-ea"/>
                <a:cs typeface="Arial" charset="0"/>
              </a:defRPr>
            </a:lvl3pPr>
            <a:lvl4pPr marL="1371600" algn="l" rtl="0" fontAlgn="base">
              <a:spcBef>
                <a:spcPct val="0"/>
              </a:spcBef>
              <a:spcAft>
                <a:spcPct val="0"/>
              </a:spcAft>
              <a:defRPr kern="1200">
                <a:solidFill>
                  <a:schemeClr val="tx1"/>
                </a:solidFill>
                <a:latin typeface="Tahoma" charset="0"/>
                <a:ea typeface="+mn-ea"/>
                <a:cs typeface="Arial" charset="0"/>
              </a:defRPr>
            </a:lvl4pPr>
            <a:lvl5pPr marL="1828800" algn="l" rtl="0" fontAlgn="base">
              <a:spcBef>
                <a:spcPct val="0"/>
              </a:spcBef>
              <a:spcAft>
                <a:spcPct val="0"/>
              </a:spcAft>
              <a:defRPr kern="1200">
                <a:solidFill>
                  <a:schemeClr val="tx1"/>
                </a:solidFill>
                <a:latin typeface="Tahoma" charset="0"/>
                <a:ea typeface="+mn-ea"/>
                <a:cs typeface="Arial" charset="0"/>
              </a:defRPr>
            </a:lvl5pPr>
            <a:lvl6pPr marL="2286000" algn="l" defTabSz="914400" rtl="0" eaLnBrk="1" latinLnBrk="0" hangingPunct="1">
              <a:defRPr kern="1200">
                <a:solidFill>
                  <a:schemeClr val="tx1"/>
                </a:solidFill>
                <a:latin typeface="Tahoma" charset="0"/>
                <a:ea typeface="+mn-ea"/>
                <a:cs typeface="Arial" charset="0"/>
              </a:defRPr>
            </a:lvl6pPr>
            <a:lvl7pPr marL="2743200" algn="l" defTabSz="914400" rtl="0" eaLnBrk="1" latinLnBrk="0" hangingPunct="1">
              <a:defRPr kern="1200">
                <a:solidFill>
                  <a:schemeClr val="tx1"/>
                </a:solidFill>
                <a:latin typeface="Tahoma" charset="0"/>
                <a:ea typeface="+mn-ea"/>
                <a:cs typeface="Arial" charset="0"/>
              </a:defRPr>
            </a:lvl7pPr>
            <a:lvl8pPr marL="3200400" algn="l" defTabSz="914400" rtl="0" eaLnBrk="1" latinLnBrk="0" hangingPunct="1">
              <a:defRPr kern="1200">
                <a:solidFill>
                  <a:schemeClr val="tx1"/>
                </a:solidFill>
                <a:latin typeface="Tahoma" charset="0"/>
                <a:ea typeface="+mn-ea"/>
                <a:cs typeface="Arial" charset="0"/>
              </a:defRPr>
            </a:lvl8pPr>
            <a:lvl9pPr marL="3657600" algn="l" defTabSz="914400" rtl="0" eaLnBrk="1" latinLnBrk="0" hangingPunct="1">
              <a:defRPr kern="1200">
                <a:solidFill>
                  <a:schemeClr val="tx1"/>
                </a:solidFill>
                <a:latin typeface="Tahoma" charset="0"/>
                <a:ea typeface="+mn-ea"/>
                <a:cs typeface="Arial" charset="0"/>
              </a:defRPr>
            </a:lvl9pPr>
          </a:lstStyle>
          <a:p>
            <a:pPr algn="ctr"/>
            <a:r>
              <a:rPr lang="en-US" sz="800" dirty="0">
                <a:solidFill>
                  <a:schemeClr val="bg1"/>
                </a:solidFill>
                <a:latin typeface="Arial" panose="020B0604020202020204" pitchFamily="34" charset="0"/>
                <a:ea typeface="Calibri" panose="020F0502020204030204" pitchFamily="34" charset="0"/>
              </a:rPr>
              <a:t>Newport News Shipbuilding, a Division of Huntington Ingalls Industries, All Rights Reserved 2020</a:t>
            </a:r>
            <a:endParaRPr lang="en-US" sz="700" cap="all" dirty="0">
              <a:solidFill>
                <a:schemeClr val="bg1"/>
              </a:solidFill>
            </a:endParaRPr>
          </a:p>
        </p:txBody>
      </p:sp>
      <p:sp>
        <p:nvSpPr>
          <p:cNvPr id="7" name="Slide Number Placeholder 5">
            <a:extLst>
              <a:ext uri="{FF2B5EF4-FFF2-40B4-BE49-F238E27FC236}">
                <a16:creationId xmlns:a16="http://schemas.microsoft.com/office/drawing/2014/main" id="{B6011823-5496-0141-B114-C34EBA709756}"/>
              </a:ext>
            </a:extLst>
          </p:cNvPr>
          <p:cNvSpPr txBox="1">
            <a:spLocks/>
          </p:cNvSpPr>
          <p:nvPr userDrawn="1"/>
        </p:nvSpPr>
        <p:spPr>
          <a:xfrm>
            <a:off x="3923919" y="6687682"/>
            <a:ext cx="4648963" cy="273844"/>
          </a:xfrm>
          <a:prstGeom prst="rect">
            <a:avLst/>
          </a:prstGeom>
        </p:spPr>
        <p:txBody>
          <a:bodyPr vert="horz" lIns="91440" tIns="45720" rIns="91440" bIns="45720" rtlCol="0" anchor="ctr"/>
          <a:lstStyle>
            <a:defPPr>
              <a:defRPr lang="en-US"/>
            </a:defPPr>
            <a:lvl1pPr algn="l" rtl="0" fontAlgn="base">
              <a:spcBef>
                <a:spcPct val="0"/>
              </a:spcBef>
              <a:spcAft>
                <a:spcPct val="0"/>
              </a:spcAft>
              <a:defRPr sz="1050" kern="1200">
                <a:solidFill>
                  <a:schemeClr val="bg1"/>
                </a:solidFill>
                <a:latin typeface="Arial" panose="020B0604020202020204" pitchFamily="34" charset="0"/>
                <a:ea typeface="+mn-ea"/>
                <a:cs typeface="Arial" panose="020B0604020202020204" pitchFamily="34" charset="0"/>
              </a:defRPr>
            </a:lvl1pPr>
            <a:lvl2pPr marL="457200" algn="l" rtl="0" fontAlgn="base">
              <a:spcBef>
                <a:spcPct val="0"/>
              </a:spcBef>
              <a:spcAft>
                <a:spcPct val="0"/>
              </a:spcAft>
              <a:defRPr kern="1200">
                <a:solidFill>
                  <a:schemeClr val="tx1"/>
                </a:solidFill>
                <a:latin typeface="Tahoma" charset="0"/>
                <a:ea typeface="+mn-ea"/>
                <a:cs typeface="Arial" charset="0"/>
              </a:defRPr>
            </a:lvl2pPr>
            <a:lvl3pPr marL="914400" algn="l" rtl="0" fontAlgn="base">
              <a:spcBef>
                <a:spcPct val="0"/>
              </a:spcBef>
              <a:spcAft>
                <a:spcPct val="0"/>
              </a:spcAft>
              <a:defRPr kern="1200">
                <a:solidFill>
                  <a:schemeClr val="tx1"/>
                </a:solidFill>
                <a:latin typeface="Tahoma" charset="0"/>
                <a:ea typeface="+mn-ea"/>
                <a:cs typeface="Arial" charset="0"/>
              </a:defRPr>
            </a:lvl3pPr>
            <a:lvl4pPr marL="1371600" algn="l" rtl="0" fontAlgn="base">
              <a:spcBef>
                <a:spcPct val="0"/>
              </a:spcBef>
              <a:spcAft>
                <a:spcPct val="0"/>
              </a:spcAft>
              <a:defRPr kern="1200">
                <a:solidFill>
                  <a:schemeClr val="tx1"/>
                </a:solidFill>
                <a:latin typeface="Tahoma" charset="0"/>
                <a:ea typeface="+mn-ea"/>
                <a:cs typeface="Arial" charset="0"/>
              </a:defRPr>
            </a:lvl4pPr>
            <a:lvl5pPr marL="1828800" algn="l" rtl="0" fontAlgn="base">
              <a:spcBef>
                <a:spcPct val="0"/>
              </a:spcBef>
              <a:spcAft>
                <a:spcPct val="0"/>
              </a:spcAft>
              <a:defRPr kern="1200">
                <a:solidFill>
                  <a:schemeClr val="tx1"/>
                </a:solidFill>
                <a:latin typeface="Tahoma" charset="0"/>
                <a:ea typeface="+mn-ea"/>
                <a:cs typeface="Arial" charset="0"/>
              </a:defRPr>
            </a:lvl5pPr>
            <a:lvl6pPr marL="2286000" algn="l" defTabSz="914400" rtl="0" eaLnBrk="1" latinLnBrk="0" hangingPunct="1">
              <a:defRPr kern="1200">
                <a:solidFill>
                  <a:schemeClr val="tx1"/>
                </a:solidFill>
                <a:latin typeface="Tahoma" charset="0"/>
                <a:ea typeface="+mn-ea"/>
                <a:cs typeface="Arial" charset="0"/>
              </a:defRPr>
            </a:lvl6pPr>
            <a:lvl7pPr marL="2743200" algn="l" defTabSz="914400" rtl="0" eaLnBrk="1" latinLnBrk="0" hangingPunct="1">
              <a:defRPr kern="1200">
                <a:solidFill>
                  <a:schemeClr val="tx1"/>
                </a:solidFill>
                <a:latin typeface="Tahoma" charset="0"/>
                <a:ea typeface="+mn-ea"/>
                <a:cs typeface="Arial" charset="0"/>
              </a:defRPr>
            </a:lvl7pPr>
            <a:lvl8pPr marL="3200400" algn="l" defTabSz="914400" rtl="0" eaLnBrk="1" latinLnBrk="0" hangingPunct="1">
              <a:defRPr kern="1200">
                <a:solidFill>
                  <a:schemeClr val="tx1"/>
                </a:solidFill>
                <a:latin typeface="Tahoma" charset="0"/>
                <a:ea typeface="+mn-ea"/>
                <a:cs typeface="Arial" charset="0"/>
              </a:defRPr>
            </a:lvl8pPr>
            <a:lvl9pPr marL="3657600" algn="l" defTabSz="914400" rtl="0" eaLnBrk="1" latinLnBrk="0" hangingPunct="1">
              <a:defRPr kern="1200">
                <a:solidFill>
                  <a:schemeClr val="tx1"/>
                </a:solidFill>
                <a:latin typeface="Tahoma" charset="0"/>
                <a:ea typeface="+mn-ea"/>
                <a:cs typeface="Arial" charset="0"/>
              </a:defRPr>
            </a:lvl9pPr>
          </a:lstStyle>
          <a:p>
            <a:pPr algn="ctr"/>
            <a:r>
              <a:rPr lang="en-US" sz="800" dirty="0">
                <a:solidFill>
                  <a:srgbClr val="014B8D"/>
                </a:solidFill>
                <a:latin typeface="Arial" panose="020B0604020202020204" pitchFamily="34" charset="0"/>
                <a:ea typeface="Calibri" panose="020F0502020204030204" pitchFamily="34" charset="0"/>
              </a:rPr>
              <a:t>Newport News Shipbuilding, a Division of Huntington Ingalls Industries, All Rights Reserved 2020</a:t>
            </a:r>
            <a:endParaRPr lang="en-US" sz="700" cap="all" dirty="0">
              <a:solidFill>
                <a:srgbClr val="014B8D"/>
              </a:solidFill>
            </a:endParaRPr>
          </a:p>
        </p:txBody>
      </p:sp>
    </p:spTree>
    <p:extLst>
      <p:ext uri="{BB962C8B-B14F-4D97-AF65-F5344CB8AC3E}">
        <p14:creationId xmlns:p14="http://schemas.microsoft.com/office/powerpoint/2010/main" val="3203814048"/>
      </p:ext>
    </p:extLst>
  </p:cSld>
  <p:clrMapOvr>
    <a:masterClrMapping/>
  </p:clrMapOvr>
  <p:timing>
    <p:tnLst>
      <p:par>
        <p:cTn id="1" dur="indefinite" restart="never" nodeType="tmRoot"/>
      </p:par>
    </p:tnLst>
  </p:timing>
  <p:extLst mod="1">
    <p:ext uri="{DCECCB84-F9BA-43D5-87BE-67443E8EF086}">
      <p15:sldGuideLst xmlns:p15="http://schemas.microsoft.com/office/powerpoint/2012/main">
        <p15:guide id="1" pos="3840">
          <p15:clr>
            <a:srgbClr val="FBAE40"/>
          </p15:clr>
        </p15:guide>
      </p15:sldGuideLst>
    </p:ext>
  </p:extLs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Full Pg Photo with 1 Col Text">
    <p:spTree>
      <p:nvGrpSpPr>
        <p:cNvPr id="1" name=""/>
        <p:cNvGrpSpPr/>
        <p:nvPr/>
      </p:nvGrpSpPr>
      <p:grpSpPr>
        <a:xfrm>
          <a:off x="0" y="0"/>
          <a:ext cx="0" cy="0"/>
          <a:chOff x="0" y="0"/>
          <a:chExt cx="0" cy="0"/>
        </a:xfrm>
      </p:grpSpPr>
      <p:sp>
        <p:nvSpPr>
          <p:cNvPr id="6" name="Picture Placeholder 5">
            <a:extLst>
              <a:ext uri="{FF2B5EF4-FFF2-40B4-BE49-F238E27FC236}">
                <a16:creationId xmlns:a16="http://schemas.microsoft.com/office/drawing/2014/main" id="{C03D6B19-8350-5546-BF11-A4B41BDD87F0}"/>
              </a:ext>
            </a:extLst>
          </p:cNvPr>
          <p:cNvSpPr>
            <a:spLocks noGrp="1"/>
          </p:cNvSpPr>
          <p:nvPr>
            <p:ph type="pic" sz="quarter" idx="16"/>
          </p:nvPr>
        </p:nvSpPr>
        <p:spPr>
          <a:xfrm>
            <a:off x="-3544" y="0"/>
            <a:ext cx="12192000" cy="6858000"/>
          </a:xfrm>
          <a:prstGeom prst="rect">
            <a:avLst/>
          </a:prstGeom>
          <a:solidFill>
            <a:schemeClr val="bg1">
              <a:lumMod val="85000"/>
              <a:alpha val="20000"/>
            </a:schemeClr>
          </a:solidFill>
        </p:spPr>
        <p:txBody>
          <a:bodyPr/>
          <a:lstStyle/>
          <a:p>
            <a:endParaRPr lang="en-US" dirty="0"/>
          </a:p>
        </p:txBody>
      </p:sp>
      <p:sp>
        <p:nvSpPr>
          <p:cNvPr id="2" name="Title 1"/>
          <p:cNvSpPr>
            <a:spLocks noGrp="1"/>
          </p:cNvSpPr>
          <p:nvPr>
            <p:ph type="title" hasCustomPrompt="1"/>
          </p:nvPr>
        </p:nvSpPr>
        <p:spPr/>
        <p:txBody>
          <a:bodyPr/>
          <a:lstStyle>
            <a:lvl1pPr>
              <a:defRPr b="0">
                <a:solidFill>
                  <a:schemeClr val="bg1"/>
                </a:solidFill>
              </a:defRPr>
            </a:lvl1pPr>
          </a:lstStyle>
          <a:p>
            <a:r>
              <a:rPr lang="en-US" dirty="0"/>
              <a:t>1-Column Text Over Image</a:t>
            </a:r>
          </a:p>
        </p:txBody>
      </p:sp>
      <p:sp>
        <p:nvSpPr>
          <p:cNvPr id="12" name="Text Placeholder 4">
            <a:extLst>
              <a:ext uri="{FF2B5EF4-FFF2-40B4-BE49-F238E27FC236}">
                <a16:creationId xmlns:a16="http://schemas.microsoft.com/office/drawing/2014/main" id="{E7E0BC96-F1E0-354A-ACA1-A37B46E355BE}"/>
              </a:ext>
            </a:extLst>
          </p:cNvPr>
          <p:cNvSpPr>
            <a:spLocks noGrp="1"/>
          </p:cNvSpPr>
          <p:nvPr>
            <p:ph type="body" sz="quarter" idx="14" hasCustomPrompt="1"/>
          </p:nvPr>
        </p:nvSpPr>
        <p:spPr>
          <a:xfrm>
            <a:off x="457199" y="1687292"/>
            <a:ext cx="6123104" cy="411480"/>
          </a:xfrm>
          <a:prstGeom prst="rect">
            <a:avLst/>
          </a:prstGeom>
        </p:spPr>
        <p:txBody>
          <a:bodyPr/>
          <a:lstStyle>
            <a:lvl1pPr marL="0" indent="0">
              <a:buNone/>
              <a:defRPr b="1">
                <a:solidFill>
                  <a:schemeClr val="bg1"/>
                </a:solidFill>
              </a:defRPr>
            </a:lvl1pPr>
            <a:lvl2pPr marL="12700" indent="0">
              <a:buNone/>
              <a:defRPr b="0"/>
            </a:lvl2pPr>
            <a:lvl3pPr marL="239712" indent="0">
              <a:buNone/>
              <a:defRPr b="0"/>
            </a:lvl3pPr>
            <a:lvl4pPr marL="239712" indent="0">
              <a:buNone/>
              <a:defRPr b="0"/>
            </a:lvl4pPr>
            <a:lvl5pPr marL="239712" indent="0">
              <a:buNone/>
              <a:defRPr b="0"/>
            </a:lvl5pPr>
          </a:lstStyle>
          <a:p>
            <a:pPr lvl="0"/>
            <a:r>
              <a:rPr lang="en-US" dirty="0"/>
              <a:t>SUBHEAD TEXT</a:t>
            </a:r>
          </a:p>
        </p:txBody>
      </p:sp>
      <p:sp>
        <p:nvSpPr>
          <p:cNvPr id="3" name="TextBox 2">
            <a:extLst>
              <a:ext uri="{FF2B5EF4-FFF2-40B4-BE49-F238E27FC236}">
                <a16:creationId xmlns:a16="http://schemas.microsoft.com/office/drawing/2014/main" id="{D05E04C7-71AB-6448-9EE8-BD488632A15D}"/>
              </a:ext>
            </a:extLst>
          </p:cNvPr>
          <p:cNvSpPr txBox="1"/>
          <p:nvPr userDrawn="1"/>
        </p:nvSpPr>
        <p:spPr>
          <a:xfrm>
            <a:off x="12566931" y="5534952"/>
            <a:ext cx="184731" cy="369332"/>
          </a:xfrm>
          <a:prstGeom prst="rect">
            <a:avLst/>
          </a:prstGeom>
          <a:noFill/>
        </p:spPr>
        <p:txBody>
          <a:bodyPr wrap="none" rtlCol="0">
            <a:spAutoFit/>
          </a:bodyPr>
          <a:lstStyle/>
          <a:p>
            <a:endParaRPr lang="en-US" dirty="0"/>
          </a:p>
        </p:txBody>
      </p:sp>
      <p:sp>
        <p:nvSpPr>
          <p:cNvPr id="15" name="Text Placeholder 4">
            <a:extLst>
              <a:ext uri="{FF2B5EF4-FFF2-40B4-BE49-F238E27FC236}">
                <a16:creationId xmlns:a16="http://schemas.microsoft.com/office/drawing/2014/main" id="{A71384EE-9D86-C648-BEAA-B9EB5237ABA9}"/>
              </a:ext>
            </a:extLst>
          </p:cNvPr>
          <p:cNvSpPr>
            <a:spLocks noGrp="1"/>
          </p:cNvSpPr>
          <p:nvPr>
            <p:ph type="body" sz="quarter" idx="17" hasCustomPrompt="1"/>
          </p:nvPr>
        </p:nvSpPr>
        <p:spPr>
          <a:xfrm>
            <a:off x="457200" y="2212514"/>
            <a:ext cx="6123104" cy="3448680"/>
          </a:xfrm>
          <a:prstGeom prst="rect">
            <a:avLst/>
          </a:prstGeom>
        </p:spPr>
        <p:txBody>
          <a:bodyPr/>
          <a:lstStyle>
            <a:lvl1pPr marL="0" marR="0" indent="0" algn="l" defTabSz="914400" rtl="0" eaLnBrk="1" fontAlgn="auto" latinLnBrk="0" hangingPunct="1">
              <a:lnSpc>
                <a:spcPct val="100000"/>
              </a:lnSpc>
              <a:spcBef>
                <a:spcPts val="1000"/>
              </a:spcBef>
              <a:spcAft>
                <a:spcPts val="0"/>
              </a:spcAft>
              <a:buClr>
                <a:schemeClr val="tx2"/>
              </a:buClr>
              <a:buSzPct val="80000"/>
              <a:buFont typeface="Lucida Grande"/>
              <a:buNone/>
              <a:tabLst/>
              <a:defRPr sz="2000" b="0">
                <a:solidFill>
                  <a:schemeClr val="bg1"/>
                </a:solidFill>
              </a:defRPr>
            </a:lvl1pPr>
            <a:lvl2pPr marL="228600" indent="-219075">
              <a:buClr>
                <a:schemeClr val="bg1"/>
              </a:buClr>
              <a:buSzPct val="100000"/>
              <a:buFont typeface="Arial" panose="020B0604020202020204" pitchFamily="34" charset="0"/>
              <a:buChar char="•"/>
              <a:tabLst/>
              <a:defRPr sz="2000" b="0">
                <a:solidFill>
                  <a:schemeClr val="bg1"/>
                </a:solidFill>
              </a:defRPr>
            </a:lvl2pPr>
            <a:lvl3pPr marL="401638" indent="-173038">
              <a:buClrTx/>
              <a:buFont typeface="System Font Regular"/>
              <a:buChar char="-"/>
              <a:tabLst/>
              <a:defRPr sz="1600" b="0">
                <a:solidFill>
                  <a:schemeClr val="bg1"/>
                </a:solidFill>
              </a:defRPr>
            </a:lvl3pPr>
            <a:lvl4pPr marL="630238" indent="-228600">
              <a:buClrTx/>
              <a:buFont typeface="Courier New" panose="02070309020205020404" pitchFamily="49" charset="0"/>
              <a:buChar char="o"/>
              <a:tabLst/>
              <a:defRPr sz="1600" b="0">
                <a:solidFill>
                  <a:schemeClr val="bg1"/>
                </a:solidFill>
              </a:defRPr>
            </a:lvl4pPr>
            <a:lvl5pPr marL="863600" indent="-233363">
              <a:buClrTx/>
              <a:buFont typeface="Wingdings" pitchFamily="2" charset="2"/>
              <a:buChar char="§"/>
              <a:tabLst/>
              <a:defRPr sz="1600" b="0">
                <a:solidFill>
                  <a:schemeClr val="bg1"/>
                </a:solidFill>
              </a:defRPr>
            </a:lvl5pPr>
            <a:lvl6pPr marL="906066" indent="-175022">
              <a:buFont typeface="Wingdings" pitchFamily="2" charset="2"/>
              <a:buChar char="§"/>
              <a:tabLst/>
              <a:defRPr sz="1400">
                <a:solidFill>
                  <a:schemeClr val="tx1">
                    <a:lumMod val="65000"/>
                    <a:lumOff val="35000"/>
                  </a:schemeClr>
                </a:solidFill>
              </a:defRPr>
            </a:lvl6pPr>
          </a:lstStyle>
          <a:p>
            <a:pPr marL="0" marR="0" lvl="0" indent="0" algn="l" defTabSz="914400" rtl="0" eaLnBrk="1" fontAlgn="auto" latinLnBrk="0" hangingPunct="1">
              <a:lnSpc>
                <a:spcPct val="100000"/>
              </a:lnSpc>
              <a:spcBef>
                <a:spcPts val="1000"/>
              </a:spcBef>
              <a:spcAft>
                <a:spcPts val="0"/>
              </a:spcAft>
              <a:buClr>
                <a:schemeClr val="tx2"/>
              </a:buClr>
              <a:buSzPct val="80000"/>
              <a:buFont typeface="Lucida Grande"/>
              <a:buNone/>
              <a:tabLst/>
              <a:defRPr/>
            </a:pPr>
            <a:r>
              <a:rPr lang="en-US" dirty="0"/>
              <a:t>This is body copy. This is body copy. This is body copy. This is body copy. This is body copy. This is body copy. </a:t>
            </a:r>
          </a:p>
          <a:p>
            <a:pPr lvl="1"/>
            <a:r>
              <a:rPr lang="en-US" dirty="0"/>
              <a:t>First level bullet</a:t>
            </a:r>
          </a:p>
          <a:p>
            <a:pPr lvl="2"/>
            <a:r>
              <a:rPr lang="en-US" dirty="0"/>
              <a:t>Second level bullet</a:t>
            </a:r>
          </a:p>
          <a:p>
            <a:pPr lvl="3"/>
            <a:r>
              <a:rPr lang="en-US" dirty="0"/>
              <a:t>Third level bullet</a:t>
            </a:r>
          </a:p>
        </p:txBody>
      </p:sp>
      <p:sp>
        <p:nvSpPr>
          <p:cNvPr id="8" name="Slide Number Placeholder 5">
            <a:extLst>
              <a:ext uri="{FF2B5EF4-FFF2-40B4-BE49-F238E27FC236}">
                <a16:creationId xmlns:a16="http://schemas.microsoft.com/office/drawing/2014/main" id="{B6011823-5496-0141-B114-C34EBA709756}"/>
              </a:ext>
            </a:extLst>
          </p:cNvPr>
          <p:cNvSpPr txBox="1">
            <a:spLocks/>
          </p:cNvSpPr>
          <p:nvPr userDrawn="1"/>
        </p:nvSpPr>
        <p:spPr>
          <a:xfrm>
            <a:off x="3771519" y="6525757"/>
            <a:ext cx="4648963" cy="273844"/>
          </a:xfrm>
          <a:prstGeom prst="rect">
            <a:avLst/>
          </a:prstGeom>
        </p:spPr>
        <p:txBody>
          <a:bodyPr vert="horz" lIns="91440" tIns="45720" rIns="91440" bIns="45720" rtlCol="0" anchor="ctr"/>
          <a:lstStyle>
            <a:defPPr>
              <a:defRPr lang="en-US"/>
            </a:defPPr>
            <a:lvl1pPr algn="l" rtl="0" fontAlgn="base">
              <a:spcBef>
                <a:spcPct val="0"/>
              </a:spcBef>
              <a:spcAft>
                <a:spcPct val="0"/>
              </a:spcAft>
              <a:defRPr sz="1050" kern="1200">
                <a:solidFill>
                  <a:schemeClr val="bg1"/>
                </a:solidFill>
                <a:latin typeface="Arial" panose="020B0604020202020204" pitchFamily="34" charset="0"/>
                <a:ea typeface="+mn-ea"/>
                <a:cs typeface="Arial" panose="020B0604020202020204" pitchFamily="34" charset="0"/>
              </a:defRPr>
            </a:lvl1pPr>
            <a:lvl2pPr marL="457200" algn="l" rtl="0" fontAlgn="base">
              <a:spcBef>
                <a:spcPct val="0"/>
              </a:spcBef>
              <a:spcAft>
                <a:spcPct val="0"/>
              </a:spcAft>
              <a:defRPr kern="1200">
                <a:solidFill>
                  <a:schemeClr val="tx1"/>
                </a:solidFill>
                <a:latin typeface="Tahoma" charset="0"/>
                <a:ea typeface="+mn-ea"/>
                <a:cs typeface="Arial" charset="0"/>
              </a:defRPr>
            </a:lvl2pPr>
            <a:lvl3pPr marL="914400" algn="l" rtl="0" fontAlgn="base">
              <a:spcBef>
                <a:spcPct val="0"/>
              </a:spcBef>
              <a:spcAft>
                <a:spcPct val="0"/>
              </a:spcAft>
              <a:defRPr kern="1200">
                <a:solidFill>
                  <a:schemeClr val="tx1"/>
                </a:solidFill>
                <a:latin typeface="Tahoma" charset="0"/>
                <a:ea typeface="+mn-ea"/>
                <a:cs typeface="Arial" charset="0"/>
              </a:defRPr>
            </a:lvl3pPr>
            <a:lvl4pPr marL="1371600" algn="l" rtl="0" fontAlgn="base">
              <a:spcBef>
                <a:spcPct val="0"/>
              </a:spcBef>
              <a:spcAft>
                <a:spcPct val="0"/>
              </a:spcAft>
              <a:defRPr kern="1200">
                <a:solidFill>
                  <a:schemeClr val="tx1"/>
                </a:solidFill>
                <a:latin typeface="Tahoma" charset="0"/>
                <a:ea typeface="+mn-ea"/>
                <a:cs typeface="Arial" charset="0"/>
              </a:defRPr>
            </a:lvl4pPr>
            <a:lvl5pPr marL="1828800" algn="l" rtl="0" fontAlgn="base">
              <a:spcBef>
                <a:spcPct val="0"/>
              </a:spcBef>
              <a:spcAft>
                <a:spcPct val="0"/>
              </a:spcAft>
              <a:defRPr kern="1200">
                <a:solidFill>
                  <a:schemeClr val="tx1"/>
                </a:solidFill>
                <a:latin typeface="Tahoma" charset="0"/>
                <a:ea typeface="+mn-ea"/>
                <a:cs typeface="Arial" charset="0"/>
              </a:defRPr>
            </a:lvl5pPr>
            <a:lvl6pPr marL="2286000" algn="l" defTabSz="914400" rtl="0" eaLnBrk="1" latinLnBrk="0" hangingPunct="1">
              <a:defRPr kern="1200">
                <a:solidFill>
                  <a:schemeClr val="tx1"/>
                </a:solidFill>
                <a:latin typeface="Tahoma" charset="0"/>
                <a:ea typeface="+mn-ea"/>
                <a:cs typeface="Arial" charset="0"/>
              </a:defRPr>
            </a:lvl6pPr>
            <a:lvl7pPr marL="2743200" algn="l" defTabSz="914400" rtl="0" eaLnBrk="1" latinLnBrk="0" hangingPunct="1">
              <a:defRPr kern="1200">
                <a:solidFill>
                  <a:schemeClr val="tx1"/>
                </a:solidFill>
                <a:latin typeface="Tahoma" charset="0"/>
                <a:ea typeface="+mn-ea"/>
                <a:cs typeface="Arial" charset="0"/>
              </a:defRPr>
            </a:lvl7pPr>
            <a:lvl8pPr marL="3200400" algn="l" defTabSz="914400" rtl="0" eaLnBrk="1" latinLnBrk="0" hangingPunct="1">
              <a:defRPr kern="1200">
                <a:solidFill>
                  <a:schemeClr val="tx1"/>
                </a:solidFill>
                <a:latin typeface="Tahoma" charset="0"/>
                <a:ea typeface="+mn-ea"/>
                <a:cs typeface="Arial" charset="0"/>
              </a:defRPr>
            </a:lvl8pPr>
            <a:lvl9pPr marL="3657600" algn="l" defTabSz="914400" rtl="0" eaLnBrk="1" latinLnBrk="0" hangingPunct="1">
              <a:defRPr kern="1200">
                <a:solidFill>
                  <a:schemeClr val="tx1"/>
                </a:solidFill>
                <a:latin typeface="Tahoma" charset="0"/>
                <a:ea typeface="+mn-ea"/>
                <a:cs typeface="Arial" charset="0"/>
              </a:defRPr>
            </a:lvl9pPr>
          </a:lstStyle>
          <a:p>
            <a:pPr algn="ctr"/>
            <a:r>
              <a:rPr lang="en-US" sz="800" dirty="0">
                <a:solidFill>
                  <a:srgbClr val="014B8D"/>
                </a:solidFill>
                <a:latin typeface="Arial" panose="020B0604020202020204" pitchFamily="34" charset="0"/>
                <a:ea typeface="Calibri" panose="020F0502020204030204" pitchFamily="34" charset="0"/>
              </a:rPr>
              <a:t>Newport News Shipbuilding, a Division of Huntington Ingalls Industries, All Rights Reserved 2020</a:t>
            </a:r>
            <a:endParaRPr lang="en-US" sz="700" cap="all" dirty="0">
              <a:solidFill>
                <a:srgbClr val="014B8D"/>
              </a:solidFill>
            </a:endParaRPr>
          </a:p>
        </p:txBody>
      </p:sp>
    </p:spTree>
    <p:extLst>
      <p:ext uri="{BB962C8B-B14F-4D97-AF65-F5344CB8AC3E}">
        <p14:creationId xmlns:p14="http://schemas.microsoft.com/office/powerpoint/2010/main" val="3683774854"/>
      </p:ext>
    </p:extLst>
  </p:cSld>
  <p:clrMapOvr>
    <a:masterClrMapping/>
  </p:clrMapOvr>
  <p:timing>
    <p:tnLst>
      <p:par>
        <p:cTn id="1" dur="indefinite" restart="never" nodeType="tmRoot"/>
      </p:par>
    </p:tnLst>
  </p:timing>
  <p:extLst>
    <p:ext uri="{DCECCB84-F9BA-43D5-87BE-67443E8EF086}">
      <p15:sldGuideLst xmlns:p15="http://schemas.microsoft.com/office/powerpoint/2012/main">
        <p15:guide id="1" pos="3840">
          <p15:clr>
            <a:srgbClr val="FBAE40"/>
          </p15:clr>
        </p15:guide>
      </p15:sldGuideLst>
    </p:ext>
  </p:extLs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Divider Slide">
    <p:spTree>
      <p:nvGrpSpPr>
        <p:cNvPr id="1" name=""/>
        <p:cNvGrpSpPr/>
        <p:nvPr/>
      </p:nvGrpSpPr>
      <p:grpSpPr>
        <a:xfrm>
          <a:off x="0" y="0"/>
          <a:ext cx="0" cy="0"/>
          <a:chOff x="0" y="0"/>
          <a:chExt cx="0" cy="0"/>
        </a:xfrm>
      </p:grpSpPr>
      <p:sp>
        <p:nvSpPr>
          <p:cNvPr id="17" name="Rectangle 4">
            <a:extLst>
              <a:ext uri="{FF2B5EF4-FFF2-40B4-BE49-F238E27FC236}">
                <a16:creationId xmlns:a16="http://schemas.microsoft.com/office/drawing/2014/main" id="{618A4CF3-E0F9-C049-BDAA-08D9CDF564F9}"/>
              </a:ext>
            </a:extLst>
          </p:cNvPr>
          <p:cNvSpPr/>
          <p:nvPr userDrawn="1"/>
        </p:nvSpPr>
        <p:spPr>
          <a:xfrm>
            <a:off x="7230794" y="-8165"/>
            <a:ext cx="4969371" cy="6866165"/>
          </a:xfrm>
          <a:custGeom>
            <a:avLst/>
            <a:gdLst>
              <a:gd name="connsiteX0" fmla="*/ 0 w 4182836"/>
              <a:gd name="connsiteY0" fmla="*/ 0 h 4122964"/>
              <a:gd name="connsiteX1" fmla="*/ 4182836 w 4182836"/>
              <a:gd name="connsiteY1" fmla="*/ 0 h 4122964"/>
              <a:gd name="connsiteX2" fmla="*/ 4182836 w 4182836"/>
              <a:gd name="connsiteY2" fmla="*/ 4122964 h 4122964"/>
              <a:gd name="connsiteX3" fmla="*/ 0 w 4182836"/>
              <a:gd name="connsiteY3" fmla="*/ 4122964 h 4122964"/>
              <a:gd name="connsiteX4" fmla="*/ 0 w 4182836"/>
              <a:gd name="connsiteY4" fmla="*/ 0 h 4122964"/>
              <a:gd name="connsiteX0" fmla="*/ 2286000 w 4182836"/>
              <a:gd name="connsiteY0" fmla="*/ 1877786 h 4122964"/>
              <a:gd name="connsiteX1" fmla="*/ 4182836 w 4182836"/>
              <a:gd name="connsiteY1" fmla="*/ 0 h 4122964"/>
              <a:gd name="connsiteX2" fmla="*/ 4182836 w 4182836"/>
              <a:gd name="connsiteY2" fmla="*/ 4122964 h 4122964"/>
              <a:gd name="connsiteX3" fmla="*/ 0 w 4182836"/>
              <a:gd name="connsiteY3" fmla="*/ 4122964 h 4122964"/>
              <a:gd name="connsiteX4" fmla="*/ 2286000 w 4182836"/>
              <a:gd name="connsiteY4" fmla="*/ 1877786 h 4122964"/>
              <a:gd name="connsiteX0" fmla="*/ 3238734 w 4182836"/>
              <a:gd name="connsiteY0" fmla="*/ 641761 h 4122964"/>
              <a:gd name="connsiteX1" fmla="*/ 4182836 w 4182836"/>
              <a:gd name="connsiteY1" fmla="*/ 0 h 4122964"/>
              <a:gd name="connsiteX2" fmla="*/ 4182836 w 4182836"/>
              <a:gd name="connsiteY2" fmla="*/ 4122964 h 4122964"/>
              <a:gd name="connsiteX3" fmla="*/ 0 w 4182836"/>
              <a:gd name="connsiteY3" fmla="*/ 4122964 h 4122964"/>
              <a:gd name="connsiteX4" fmla="*/ 3238734 w 4182836"/>
              <a:gd name="connsiteY4" fmla="*/ 641761 h 4122964"/>
              <a:gd name="connsiteX0" fmla="*/ 3564669 w 4182836"/>
              <a:gd name="connsiteY0" fmla="*/ 494821 h 4122964"/>
              <a:gd name="connsiteX1" fmla="*/ 4182836 w 4182836"/>
              <a:gd name="connsiteY1" fmla="*/ 0 h 4122964"/>
              <a:gd name="connsiteX2" fmla="*/ 4182836 w 4182836"/>
              <a:gd name="connsiteY2" fmla="*/ 4122964 h 4122964"/>
              <a:gd name="connsiteX3" fmla="*/ 0 w 4182836"/>
              <a:gd name="connsiteY3" fmla="*/ 4122964 h 4122964"/>
              <a:gd name="connsiteX4" fmla="*/ 3564669 w 4182836"/>
              <a:gd name="connsiteY4" fmla="*/ 494821 h 4122964"/>
              <a:gd name="connsiteX0" fmla="*/ 3564669 w 4189105"/>
              <a:gd name="connsiteY0" fmla="*/ 6462 h 3634605"/>
              <a:gd name="connsiteX1" fmla="*/ 4189105 w 4189105"/>
              <a:gd name="connsiteY1" fmla="*/ 0 h 3634605"/>
              <a:gd name="connsiteX2" fmla="*/ 4182836 w 4189105"/>
              <a:gd name="connsiteY2" fmla="*/ 3634605 h 3634605"/>
              <a:gd name="connsiteX3" fmla="*/ 0 w 4189105"/>
              <a:gd name="connsiteY3" fmla="*/ 3634605 h 3634605"/>
              <a:gd name="connsiteX4" fmla="*/ 3564669 w 4189105"/>
              <a:gd name="connsiteY4" fmla="*/ 6462 h 3634605"/>
              <a:gd name="connsiteX0" fmla="*/ 3577205 w 4189105"/>
              <a:gd name="connsiteY0" fmla="*/ 2140 h 3634605"/>
              <a:gd name="connsiteX1" fmla="*/ 4189105 w 4189105"/>
              <a:gd name="connsiteY1" fmla="*/ 0 h 3634605"/>
              <a:gd name="connsiteX2" fmla="*/ 4182836 w 4189105"/>
              <a:gd name="connsiteY2" fmla="*/ 3634605 h 3634605"/>
              <a:gd name="connsiteX3" fmla="*/ 0 w 4189105"/>
              <a:gd name="connsiteY3" fmla="*/ 3634605 h 3634605"/>
              <a:gd name="connsiteX4" fmla="*/ 3577205 w 4189105"/>
              <a:gd name="connsiteY4" fmla="*/ 2140 h 363460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89105" h="3634605">
                <a:moveTo>
                  <a:pt x="3577205" y="2140"/>
                </a:moveTo>
                <a:lnTo>
                  <a:pt x="4189105" y="0"/>
                </a:lnTo>
                <a:cubicBezTo>
                  <a:pt x="4187015" y="1211535"/>
                  <a:pt x="4184926" y="2423070"/>
                  <a:pt x="4182836" y="3634605"/>
                </a:cubicBezTo>
                <a:lnTo>
                  <a:pt x="0" y="3634605"/>
                </a:lnTo>
                <a:lnTo>
                  <a:pt x="3577205" y="2140"/>
                </a:lnTo>
                <a:close/>
              </a:path>
            </a:pathLst>
          </a:custGeom>
          <a:solidFill>
            <a:schemeClr val="tx2"/>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marL="284163" algn="ctr"/>
            <a:endParaRPr lang="en-US" b="1" dirty="0"/>
          </a:p>
        </p:txBody>
      </p:sp>
      <p:sp>
        <p:nvSpPr>
          <p:cNvPr id="2" name="Rectangle 1">
            <a:extLst>
              <a:ext uri="{FF2B5EF4-FFF2-40B4-BE49-F238E27FC236}">
                <a16:creationId xmlns:a16="http://schemas.microsoft.com/office/drawing/2014/main" id="{E6329321-4BD1-374F-B429-7A4F4CAC4DF8}"/>
              </a:ext>
            </a:extLst>
          </p:cNvPr>
          <p:cNvSpPr/>
          <p:nvPr userDrawn="1"/>
        </p:nvSpPr>
        <p:spPr>
          <a:xfrm>
            <a:off x="-1" y="6345717"/>
            <a:ext cx="12192001" cy="512284"/>
          </a:xfrm>
          <a:prstGeom prst="rect">
            <a:avLst/>
          </a:prstGeom>
          <a:noFill/>
          <a:ln>
            <a:noFill/>
          </a:ln>
        </p:spPr>
        <p:style>
          <a:lnRef idx="1">
            <a:schemeClr val="accent1"/>
          </a:lnRef>
          <a:fillRef idx="3">
            <a:schemeClr val="accent1"/>
          </a:fillRef>
          <a:effectRef idx="2">
            <a:schemeClr val="accent1"/>
          </a:effectRef>
          <a:fontRef idx="minor">
            <a:schemeClr val="lt1"/>
          </a:fontRef>
        </p:style>
        <p:txBody>
          <a:bodyPr rtlCol="0" anchor="ctr"/>
          <a:lstStyle/>
          <a:p>
            <a:pPr marL="284163" algn="ctr"/>
            <a:endParaRPr lang="en-US" b="1" dirty="0"/>
          </a:p>
        </p:txBody>
      </p:sp>
      <p:sp>
        <p:nvSpPr>
          <p:cNvPr id="18" name="Title 1"/>
          <p:cNvSpPr>
            <a:spLocks noGrp="1"/>
          </p:cNvSpPr>
          <p:nvPr>
            <p:ph type="title" hasCustomPrompt="1"/>
          </p:nvPr>
        </p:nvSpPr>
        <p:spPr>
          <a:xfrm>
            <a:off x="457200" y="1828800"/>
            <a:ext cx="9185275" cy="1325563"/>
          </a:xfrm>
          <a:effectLst/>
        </p:spPr>
        <p:txBody>
          <a:bodyPr/>
          <a:lstStyle>
            <a:lvl1pPr>
              <a:defRPr sz="4400" b="0">
                <a:solidFill>
                  <a:schemeClr val="tx2"/>
                </a:solidFill>
              </a:defRPr>
            </a:lvl1pPr>
          </a:lstStyle>
          <a:p>
            <a:r>
              <a:rPr lang="en-US" dirty="0"/>
              <a:t>Divider Style 1</a:t>
            </a:r>
          </a:p>
        </p:txBody>
      </p:sp>
      <p:sp>
        <p:nvSpPr>
          <p:cNvPr id="21" name="Content Placeholder 7">
            <a:extLst>
              <a:ext uri="{FF2B5EF4-FFF2-40B4-BE49-F238E27FC236}">
                <a16:creationId xmlns:a16="http://schemas.microsoft.com/office/drawing/2014/main" id="{E309F238-1DD9-1541-8FDF-DB1AB5EDF418}"/>
              </a:ext>
            </a:extLst>
          </p:cNvPr>
          <p:cNvSpPr>
            <a:spLocks noGrp="1"/>
          </p:cNvSpPr>
          <p:nvPr>
            <p:ph sz="quarter" idx="13" hasCustomPrompt="1"/>
          </p:nvPr>
        </p:nvSpPr>
        <p:spPr>
          <a:xfrm>
            <a:off x="457200" y="3455298"/>
            <a:ext cx="6186488" cy="1925638"/>
          </a:xfrm>
          <a:prstGeom prst="rect">
            <a:avLst/>
          </a:prstGeom>
          <a:effectLst/>
        </p:spPr>
        <p:txBody>
          <a:bodyPr/>
          <a:lstStyle>
            <a:lvl1pPr marL="0" indent="0">
              <a:buNone/>
              <a:defRPr b="1">
                <a:solidFill>
                  <a:schemeClr val="tx2"/>
                </a:solidFill>
              </a:defRPr>
            </a:lvl1pPr>
            <a:lvl2pPr marL="231775" indent="-219075">
              <a:buSzPct val="100000"/>
              <a:buFont typeface="Arial" panose="020B0604020202020204" pitchFamily="34" charset="0"/>
              <a:buChar char="•"/>
              <a:tabLst/>
              <a:defRPr>
                <a:solidFill>
                  <a:schemeClr val="tx2"/>
                </a:solidFill>
              </a:defRPr>
            </a:lvl2pPr>
            <a:lvl3pPr marL="457200" indent="-217488">
              <a:buFont typeface="System Font Regular"/>
              <a:buChar char="-"/>
              <a:tabLst/>
              <a:defRPr>
                <a:solidFill>
                  <a:schemeClr val="tx2"/>
                </a:solidFill>
              </a:defRPr>
            </a:lvl3pPr>
            <a:lvl4pPr marL="742950" indent="-227013">
              <a:buFont typeface="Courier New" panose="02070309020205020404" pitchFamily="49" charset="0"/>
              <a:buChar char="o"/>
              <a:tabLst/>
              <a:defRPr>
                <a:solidFill>
                  <a:schemeClr val="tx2"/>
                </a:solidFill>
              </a:defRPr>
            </a:lvl4pPr>
            <a:lvl5pPr marL="974725" indent="-231775">
              <a:buFont typeface="Wingdings" pitchFamily="2" charset="2"/>
              <a:buChar char="§"/>
              <a:tabLst/>
              <a:defRPr>
                <a:solidFill>
                  <a:schemeClr val="tx2"/>
                </a:solidFill>
              </a:defRPr>
            </a:lvl5pPr>
          </a:lstStyle>
          <a:p>
            <a:pPr lvl="0"/>
            <a:r>
              <a:rPr lang="en-US" dirty="0"/>
              <a:t>SUBHEAD</a:t>
            </a:r>
          </a:p>
          <a:p>
            <a:pPr lvl="1"/>
            <a:r>
              <a:rPr lang="en-US" dirty="0"/>
              <a:t>First level</a:t>
            </a:r>
          </a:p>
          <a:p>
            <a:pPr lvl="2"/>
            <a:r>
              <a:rPr lang="en-US" dirty="0"/>
              <a:t>Second level</a:t>
            </a:r>
          </a:p>
          <a:p>
            <a:pPr lvl="3"/>
            <a:r>
              <a:rPr lang="en-US" dirty="0"/>
              <a:t>Third level</a:t>
            </a:r>
          </a:p>
        </p:txBody>
      </p:sp>
      <p:sp>
        <p:nvSpPr>
          <p:cNvPr id="11" name="Footer Placeholder 4">
            <a:extLst>
              <a:ext uri="{FF2B5EF4-FFF2-40B4-BE49-F238E27FC236}">
                <a16:creationId xmlns:a16="http://schemas.microsoft.com/office/drawing/2014/main" id="{91B1C7F2-EFEF-954F-B566-E14DF4727F7A}"/>
              </a:ext>
            </a:extLst>
          </p:cNvPr>
          <p:cNvSpPr txBox="1">
            <a:spLocks/>
          </p:cNvSpPr>
          <p:nvPr userDrawn="1"/>
        </p:nvSpPr>
        <p:spPr>
          <a:xfrm>
            <a:off x="8282500" y="6531460"/>
            <a:ext cx="3706386" cy="265555"/>
          </a:xfrm>
          <a:prstGeom prst="rect">
            <a:avLst/>
          </a:prstGeom>
        </p:spPr>
        <p:txBody>
          <a:bodyPr vert="horz" lIns="91440" tIns="45720" rIns="91440" bIns="45720" rtlCol="0" anchor="ctr"/>
          <a:lstStyle>
            <a:defPPr>
              <a:defRPr lang="en-US"/>
            </a:defPPr>
            <a:lvl1pPr marL="0" algn="l" defTabSz="914400" rtl="0" eaLnBrk="1" latinLnBrk="0" hangingPunct="1">
              <a:defRPr sz="105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en-US" sz="1100" b="1" i="0" dirty="0">
                <a:solidFill>
                  <a:schemeClr val="bg1"/>
                </a:solidFill>
              </a:rPr>
              <a:t>A DIVISION OF HUNTINGTON INGALLS INDUSTRIES </a:t>
            </a:r>
          </a:p>
        </p:txBody>
      </p:sp>
      <p:pic>
        <p:nvPicPr>
          <p:cNvPr id="10" name="Picture 9">
            <a:extLst>
              <a:ext uri="{FF2B5EF4-FFF2-40B4-BE49-F238E27FC236}">
                <a16:creationId xmlns:a16="http://schemas.microsoft.com/office/drawing/2014/main" id="{EBFD0408-0AF6-104D-A97F-882B83EB6201}"/>
              </a:ext>
            </a:extLst>
          </p:cNvPr>
          <p:cNvPicPr>
            <a:picLocks noChangeAspect="1"/>
          </p:cNvPicPr>
          <p:nvPr userDrawn="1"/>
        </p:nvPicPr>
        <p:blipFill rotWithShape="1">
          <a:blip r:embed="rId2"/>
          <a:srcRect l="13934" t="8428" r="10183" b="8428"/>
          <a:stretch/>
        </p:blipFill>
        <p:spPr>
          <a:xfrm>
            <a:off x="10246125" y="5683487"/>
            <a:ext cx="1707687" cy="818601"/>
          </a:xfrm>
          <a:prstGeom prst="rect">
            <a:avLst/>
          </a:prstGeom>
        </p:spPr>
      </p:pic>
      <p:sp>
        <p:nvSpPr>
          <p:cNvPr id="9" name="Slide Number Placeholder 5">
            <a:extLst>
              <a:ext uri="{FF2B5EF4-FFF2-40B4-BE49-F238E27FC236}">
                <a16:creationId xmlns:a16="http://schemas.microsoft.com/office/drawing/2014/main" id="{B6011823-5496-0141-B114-C34EBA709756}"/>
              </a:ext>
            </a:extLst>
          </p:cNvPr>
          <p:cNvSpPr txBox="1">
            <a:spLocks/>
          </p:cNvSpPr>
          <p:nvPr userDrawn="1"/>
        </p:nvSpPr>
        <p:spPr>
          <a:xfrm>
            <a:off x="3771519" y="6544807"/>
            <a:ext cx="4648963" cy="273844"/>
          </a:xfrm>
          <a:prstGeom prst="rect">
            <a:avLst/>
          </a:prstGeom>
        </p:spPr>
        <p:txBody>
          <a:bodyPr vert="horz" lIns="91440" tIns="45720" rIns="91440" bIns="45720" rtlCol="0" anchor="ctr"/>
          <a:lstStyle>
            <a:defPPr>
              <a:defRPr lang="en-US"/>
            </a:defPPr>
            <a:lvl1pPr algn="l" rtl="0" fontAlgn="base">
              <a:spcBef>
                <a:spcPct val="0"/>
              </a:spcBef>
              <a:spcAft>
                <a:spcPct val="0"/>
              </a:spcAft>
              <a:defRPr sz="1050" kern="1200">
                <a:solidFill>
                  <a:schemeClr val="bg1"/>
                </a:solidFill>
                <a:latin typeface="Arial" panose="020B0604020202020204" pitchFamily="34" charset="0"/>
                <a:ea typeface="+mn-ea"/>
                <a:cs typeface="Arial" panose="020B0604020202020204" pitchFamily="34" charset="0"/>
              </a:defRPr>
            </a:lvl1pPr>
            <a:lvl2pPr marL="457200" algn="l" rtl="0" fontAlgn="base">
              <a:spcBef>
                <a:spcPct val="0"/>
              </a:spcBef>
              <a:spcAft>
                <a:spcPct val="0"/>
              </a:spcAft>
              <a:defRPr kern="1200">
                <a:solidFill>
                  <a:schemeClr val="tx1"/>
                </a:solidFill>
                <a:latin typeface="Tahoma" charset="0"/>
                <a:ea typeface="+mn-ea"/>
                <a:cs typeface="Arial" charset="0"/>
              </a:defRPr>
            </a:lvl2pPr>
            <a:lvl3pPr marL="914400" algn="l" rtl="0" fontAlgn="base">
              <a:spcBef>
                <a:spcPct val="0"/>
              </a:spcBef>
              <a:spcAft>
                <a:spcPct val="0"/>
              </a:spcAft>
              <a:defRPr kern="1200">
                <a:solidFill>
                  <a:schemeClr val="tx1"/>
                </a:solidFill>
                <a:latin typeface="Tahoma" charset="0"/>
                <a:ea typeface="+mn-ea"/>
                <a:cs typeface="Arial" charset="0"/>
              </a:defRPr>
            </a:lvl3pPr>
            <a:lvl4pPr marL="1371600" algn="l" rtl="0" fontAlgn="base">
              <a:spcBef>
                <a:spcPct val="0"/>
              </a:spcBef>
              <a:spcAft>
                <a:spcPct val="0"/>
              </a:spcAft>
              <a:defRPr kern="1200">
                <a:solidFill>
                  <a:schemeClr val="tx1"/>
                </a:solidFill>
                <a:latin typeface="Tahoma" charset="0"/>
                <a:ea typeface="+mn-ea"/>
                <a:cs typeface="Arial" charset="0"/>
              </a:defRPr>
            </a:lvl4pPr>
            <a:lvl5pPr marL="1828800" algn="l" rtl="0" fontAlgn="base">
              <a:spcBef>
                <a:spcPct val="0"/>
              </a:spcBef>
              <a:spcAft>
                <a:spcPct val="0"/>
              </a:spcAft>
              <a:defRPr kern="1200">
                <a:solidFill>
                  <a:schemeClr val="tx1"/>
                </a:solidFill>
                <a:latin typeface="Tahoma" charset="0"/>
                <a:ea typeface="+mn-ea"/>
                <a:cs typeface="Arial" charset="0"/>
              </a:defRPr>
            </a:lvl5pPr>
            <a:lvl6pPr marL="2286000" algn="l" defTabSz="914400" rtl="0" eaLnBrk="1" latinLnBrk="0" hangingPunct="1">
              <a:defRPr kern="1200">
                <a:solidFill>
                  <a:schemeClr val="tx1"/>
                </a:solidFill>
                <a:latin typeface="Tahoma" charset="0"/>
                <a:ea typeface="+mn-ea"/>
                <a:cs typeface="Arial" charset="0"/>
              </a:defRPr>
            </a:lvl6pPr>
            <a:lvl7pPr marL="2743200" algn="l" defTabSz="914400" rtl="0" eaLnBrk="1" latinLnBrk="0" hangingPunct="1">
              <a:defRPr kern="1200">
                <a:solidFill>
                  <a:schemeClr val="tx1"/>
                </a:solidFill>
                <a:latin typeface="Tahoma" charset="0"/>
                <a:ea typeface="+mn-ea"/>
                <a:cs typeface="Arial" charset="0"/>
              </a:defRPr>
            </a:lvl7pPr>
            <a:lvl8pPr marL="3200400" algn="l" defTabSz="914400" rtl="0" eaLnBrk="1" latinLnBrk="0" hangingPunct="1">
              <a:defRPr kern="1200">
                <a:solidFill>
                  <a:schemeClr val="tx1"/>
                </a:solidFill>
                <a:latin typeface="Tahoma" charset="0"/>
                <a:ea typeface="+mn-ea"/>
                <a:cs typeface="Arial" charset="0"/>
              </a:defRPr>
            </a:lvl8pPr>
            <a:lvl9pPr marL="3657600" algn="l" defTabSz="914400" rtl="0" eaLnBrk="1" latinLnBrk="0" hangingPunct="1">
              <a:defRPr kern="1200">
                <a:solidFill>
                  <a:schemeClr val="tx1"/>
                </a:solidFill>
                <a:latin typeface="Tahoma" charset="0"/>
                <a:ea typeface="+mn-ea"/>
                <a:cs typeface="Arial" charset="0"/>
              </a:defRPr>
            </a:lvl9pPr>
          </a:lstStyle>
          <a:p>
            <a:pPr algn="ctr"/>
            <a:r>
              <a:rPr lang="en-US" sz="800" dirty="0">
                <a:solidFill>
                  <a:srgbClr val="014B8D"/>
                </a:solidFill>
                <a:latin typeface="Arial" panose="020B0604020202020204" pitchFamily="34" charset="0"/>
                <a:ea typeface="Calibri" panose="020F0502020204030204" pitchFamily="34" charset="0"/>
              </a:rPr>
              <a:t>Newport News Shipbuilding, a Division of Huntington Ingalls Industries, All Rights Reserved 2020</a:t>
            </a:r>
            <a:endParaRPr lang="en-US" sz="700" cap="all" dirty="0">
              <a:solidFill>
                <a:srgbClr val="014B8D"/>
              </a:solidFill>
            </a:endParaRPr>
          </a:p>
        </p:txBody>
      </p:sp>
    </p:spTree>
    <p:extLst>
      <p:ext uri="{BB962C8B-B14F-4D97-AF65-F5344CB8AC3E}">
        <p14:creationId xmlns:p14="http://schemas.microsoft.com/office/powerpoint/2010/main" val="2080975792"/>
      </p:ext>
    </p:extLst>
  </p:cSld>
  <p:clrMapOvr>
    <a:masterClrMapping/>
  </p:clrMapOvr>
  <p:timing>
    <p:tnLst>
      <p:par>
        <p:cTn id="1" dur="indefinite" restart="never" nodeType="tmRoot"/>
      </p:par>
    </p:tn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Blank with Footer">
    <p:spTree>
      <p:nvGrpSpPr>
        <p:cNvPr id="1" name=""/>
        <p:cNvGrpSpPr/>
        <p:nvPr/>
      </p:nvGrpSpPr>
      <p:grpSpPr>
        <a:xfrm>
          <a:off x="0" y="0"/>
          <a:ext cx="0" cy="0"/>
          <a:chOff x="0" y="0"/>
          <a:chExt cx="0" cy="0"/>
        </a:xfrm>
      </p:grpSpPr>
      <p:sp>
        <p:nvSpPr>
          <p:cNvPr id="3" name="Slide Number Placeholder 5">
            <a:extLst>
              <a:ext uri="{FF2B5EF4-FFF2-40B4-BE49-F238E27FC236}">
                <a16:creationId xmlns:a16="http://schemas.microsoft.com/office/drawing/2014/main" id="{B6011823-5496-0141-B114-C34EBA709756}"/>
              </a:ext>
            </a:extLst>
          </p:cNvPr>
          <p:cNvSpPr txBox="1">
            <a:spLocks/>
          </p:cNvSpPr>
          <p:nvPr userDrawn="1"/>
        </p:nvSpPr>
        <p:spPr>
          <a:xfrm>
            <a:off x="3761994" y="6584156"/>
            <a:ext cx="4648963" cy="273844"/>
          </a:xfrm>
          <a:prstGeom prst="rect">
            <a:avLst/>
          </a:prstGeom>
        </p:spPr>
        <p:txBody>
          <a:bodyPr vert="horz" lIns="91440" tIns="45720" rIns="91440" bIns="45720" rtlCol="0" anchor="ctr"/>
          <a:lstStyle>
            <a:defPPr>
              <a:defRPr lang="en-US"/>
            </a:defPPr>
            <a:lvl1pPr algn="l" rtl="0" fontAlgn="base">
              <a:spcBef>
                <a:spcPct val="0"/>
              </a:spcBef>
              <a:spcAft>
                <a:spcPct val="0"/>
              </a:spcAft>
              <a:defRPr sz="1050" kern="1200">
                <a:solidFill>
                  <a:schemeClr val="bg1"/>
                </a:solidFill>
                <a:latin typeface="Arial" panose="020B0604020202020204" pitchFamily="34" charset="0"/>
                <a:ea typeface="+mn-ea"/>
                <a:cs typeface="Arial" panose="020B0604020202020204" pitchFamily="34" charset="0"/>
              </a:defRPr>
            </a:lvl1pPr>
            <a:lvl2pPr marL="457200" algn="l" rtl="0" fontAlgn="base">
              <a:spcBef>
                <a:spcPct val="0"/>
              </a:spcBef>
              <a:spcAft>
                <a:spcPct val="0"/>
              </a:spcAft>
              <a:defRPr kern="1200">
                <a:solidFill>
                  <a:schemeClr val="tx1"/>
                </a:solidFill>
                <a:latin typeface="Tahoma" charset="0"/>
                <a:ea typeface="+mn-ea"/>
                <a:cs typeface="Arial" charset="0"/>
              </a:defRPr>
            </a:lvl2pPr>
            <a:lvl3pPr marL="914400" algn="l" rtl="0" fontAlgn="base">
              <a:spcBef>
                <a:spcPct val="0"/>
              </a:spcBef>
              <a:spcAft>
                <a:spcPct val="0"/>
              </a:spcAft>
              <a:defRPr kern="1200">
                <a:solidFill>
                  <a:schemeClr val="tx1"/>
                </a:solidFill>
                <a:latin typeface="Tahoma" charset="0"/>
                <a:ea typeface="+mn-ea"/>
                <a:cs typeface="Arial" charset="0"/>
              </a:defRPr>
            </a:lvl3pPr>
            <a:lvl4pPr marL="1371600" algn="l" rtl="0" fontAlgn="base">
              <a:spcBef>
                <a:spcPct val="0"/>
              </a:spcBef>
              <a:spcAft>
                <a:spcPct val="0"/>
              </a:spcAft>
              <a:defRPr kern="1200">
                <a:solidFill>
                  <a:schemeClr val="tx1"/>
                </a:solidFill>
                <a:latin typeface="Tahoma" charset="0"/>
                <a:ea typeface="+mn-ea"/>
                <a:cs typeface="Arial" charset="0"/>
              </a:defRPr>
            </a:lvl4pPr>
            <a:lvl5pPr marL="1828800" algn="l" rtl="0" fontAlgn="base">
              <a:spcBef>
                <a:spcPct val="0"/>
              </a:spcBef>
              <a:spcAft>
                <a:spcPct val="0"/>
              </a:spcAft>
              <a:defRPr kern="1200">
                <a:solidFill>
                  <a:schemeClr val="tx1"/>
                </a:solidFill>
                <a:latin typeface="Tahoma" charset="0"/>
                <a:ea typeface="+mn-ea"/>
                <a:cs typeface="Arial" charset="0"/>
              </a:defRPr>
            </a:lvl5pPr>
            <a:lvl6pPr marL="2286000" algn="l" defTabSz="914400" rtl="0" eaLnBrk="1" latinLnBrk="0" hangingPunct="1">
              <a:defRPr kern="1200">
                <a:solidFill>
                  <a:schemeClr val="tx1"/>
                </a:solidFill>
                <a:latin typeface="Tahoma" charset="0"/>
                <a:ea typeface="+mn-ea"/>
                <a:cs typeface="Arial" charset="0"/>
              </a:defRPr>
            </a:lvl6pPr>
            <a:lvl7pPr marL="2743200" algn="l" defTabSz="914400" rtl="0" eaLnBrk="1" latinLnBrk="0" hangingPunct="1">
              <a:defRPr kern="1200">
                <a:solidFill>
                  <a:schemeClr val="tx1"/>
                </a:solidFill>
                <a:latin typeface="Tahoma" charset="0"/>
                <a:ea typeface="+mn-ea"/>
                <a:cs typeface="Arial" charset="0"/>
              </a:defRPr>
            </a:lvl7pPr>
            <a:lvl8pPr marL="3200400" algn="l" defTabSz="914400" rtl="0" eaLnBrk="1" latinLnBrk="0" hangingPunct="1">
              <a:defRPr kern="1200">
                <a:solidFill>
                  <a:schemeClr val="tx1"/>
                </a:solidFill>
                <a:latin typeface="Tahoma" charset="0"/>
                <a:ea typeface="+mn-ea"/>
                <a:cs typeface="Arial" charset="0"/>
              </a:defRPr>
            </a:lvl8pPr>
            <a:lvl9pPr marL="3657600" algn="l" defTabSz="914400" rtl="0" eaLnBrk="1" latinLnBrk="0" hangingPunct="1">
              <a:defRPr kern="1200">
                <a:solidFill>
                  <a:schemeClr val="tx1"/>
                </a:solidFill>
                <a:latin typeface="Tahoma" charset="0"/>
                <a:ea typeface="+mn-ea"/>
                <a:cs typeface="Arial" charset="0"/>
              </a:defRPr>
            </a:lvl9pPr>
          </a:lstStyle>
          <a:p>
            <a:pPr algn="ctr"/>
            <a:r>
              <a:rPr lang="en-US" sz="800" dirty="0">
                <a:solidFill>
                  <a:srgbClr val="014B8D"/>
                </a:solidFill>
                <a:latin typeface="Arial" panose="020B0604020202020204" pitchFamily="34" charset="0"/>
                <a:ea typeface="Calibri" panose="020F0502020204030204" pitchFamily="34" charset="0"/>
              </a:rPr>
              <a:t>Newport News Shipbuilding, a Division of Huntington Ingalls Industries, All Rights Reserved 2020</a:t>
            </a:r>
            <a:endParaRPr lang="en-US" sz="700" cap="all" dirty="0">
              <a:solidFill>
                <a:srgbClr val="014B8D"/>
              </a:solidFill>
            </a:endParaRPr>
          </a:p>
        </p:txBody>
      </p:sp>
    </p:spTree>
    <p:extLst>
      <p:ext uri="{BB962C8B-B14F-4D97-AF65-F5344CB8AC3E}">
        <p14:creationId xmlns:p14="http://schemas.microsoft.com/office/powerpoint/2010/main" val="389578379"/>
      </p:ext>
    </p:extLst>
  </p:cSld>
  <p:clrMapOvr>
    <a:masterClrMapping/>
  </p:clrMapOvr>
  <p:timing>
    <p:tnLst>
      <p:par>
        <p:cTn id="1" dur="indefinite" restart="never" nodeType="tmRoot"/>
      </p:par>
    </p:tn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1_Blank with Footer">
    <p:spTree>
      <p:nvGrpSpPr>
        <p:cNvPr id="1" name=""/>
        <p:cNvGrpSpPr/>
        <p:nvPr/>
      </p:nvGrpSpPr>
      <p:grpSpPr>
        <a:xfrm>
          <a:off x="0" y="0"/>
          <a:ext cx="0" cy="0"/>
          <a:chOff x="0" y="0"/>
          <a:chExt cx="0" cy="0"/>
        </a:xfrm>
      </p:grpSpPr>
      <p:sp>
        <p:nvSpPr>
          <p:cNvPr id="2" name="Slide Number Placeholder 5">
            <a:extLst>
              <a:ext uri="{FF2B5EF4-FFF2-40B4-BE49-F238E27FC236}">
                <a16:creationId xmlns:a16="http://schemas.microsoft.com/office/drawing/2014/main" id="{B6011823-5496-0141-B114-C34EBA709756}"/>
              </a:ext>
            </a:extLst>
          </p:cNvPr>
          <p:cNvSpPr txBox="1">
            <a:spLocks/>
          </p:cNvSpPr>
          <p:nvPr userDrawn="1"/>
        </p:nvSpPr>
        <p:spPr>
          <a:xfrm>
            <a:off x="3771519" y="6525757"/>
            <a:ext cx="4648963" cy="273844"/>
          </a:xfrm>
          <a:prstGeom prst="rect">
            <a:avLst/>
          </a:prstGeom>
        </p:spPr>
        <p:txBody>
          <a:bodyPr vert="horz" lIns="91440" tIns="45720" rIns="91440" bIns="45720" rtlCol="0" anchor="ctr"/>
          <a:lstStyle>
            <a:defPPr>
              <a:defRPr lang="en-US"/>
            </a:defPPr>
            <a:lvl1pPr algn="l" rtl="0" fontAlgn="base">
              <a:spcBef>
                <a:spcPct val="0"/>
              </a:spcBef>
              <a:spcAft>
                <a:spcPct val="0"/>
              </a:spcAft>
              <a:defRPr sz="1050" kern="1200">
                <a:solidFill>
                  <a:schemeClr val="bg1"/>
                </a:solidFill>
                <a:latin typeface="Arial" panose="020B0604020202020204" pitchFamily="34" charset="0"/>
                <a:ea typeface="+mn-ea"/>
                <a:cs typeface="Arial" panose="020B0604020202020204" pitchFamily="34" charset="0"/>
              </a:defRPr>
            </a:lvl1pPr>
            <a:lvl2pPr marL="457200" algn="l" rtl="0" fontAlgn="base">
              <a:spcBef>
                <a:spcPct val="0"/>
              </a:spcBef>
              <a:spcAft>
                <a:spcPct val="0"/>
              </a:spcAft>
              <a:defRPr kern="1200">
                <a:solidFill>
                  <a:schemeClr val="tx1"/>
                </a:solidFill>
                <a:latin typeface="Tahoma" charset="0"/>
                <a:ea typeface="+mn-ea"/>
                <a:cs typeface="Arial" charset="0"/>
              </a:defRPr>
            </a:lvl2pPr>
            <a:lvl3pPr marL="914400" algn="l" rtl="0" fontAlgn="base">
              <a:spcBef>
                <a:spcPct val="0"/>
              </a:spcBef>
              <a:spcAft>
                <a:spcPct val="0"/>
              </a:spcAft>
              <a:defRPr kern="1200">
                <a:solidFill>
                  <a:schemeClr val="tx1"/>
                </a:solidFill>
                <a:latin typeface="Tahoma" charset="0"/>
                <a:ea typeface="+mn-ea"/>
                <a:cs typeface="Arial" charset="0"/>
              </a:defRPr>
            </a:lvl3pPr>
            <a:lvl4pPr marL="1371600" algn="l" rtl="0" fontAlgn="base">
              <a:spcBef>
                <a:spcPct val="0"/>
              </a:spcBef>
              <a:spcAft>
                <a:spcPct val="0"/>
              </a:spcAft>
              <a:defRPr kern="1200">
                <a:solidFill>
                  <a:schemeClr val="tx1"/>
                </a:solidFill>
                <a:latin typeface="Tahoma" charset="0"/>
                <a:ea typeface="+mn-ea"/>
                <a:cs typeface="Arial" charset="0"/>
              </a:defRPr>
            </a:lvl4pPr>
            <a:lvl5pPr marL="1828800" algn="l" rtl="0" fontAlgn="base">
              <a:spcBef>
                <a:spcPct val="0"/>
              </a:spcBef>
              <a:spcAft>
                <a:spcPct val="0"/>
              </a:spcAft>
              <a:defRPr kern="1200">
                <a:solidFill>
                  <a:schemeClr val="tx1"/>
                </a:solidFill>
                <a:latin typeface="Tahoma" charset="0"/>
                <a:ea typeface="+mn-ea"/>
                <a:cs typeface="Arial" charset="0"/>
              </a:defRPr>
            </a:lvl5pPr>
            <a:lvl6pPr marL="2286000" algn="l" defTabSz="914400" rtl="0" eaLnBrk="1" latinLnBrk="0" hangingPunct="1">
              <a:defRPr kern="1200">
                <a:solidFill>
                  <a:schemeClr val="tx1"/>
                </a:solidFill>
                <a:latin typeface="Tahoma" charset="0"/>
                <a:ea typeface="+mn-ea"/>
                <a:cs typeface="Arial" charset="0"/>
              </a:defRPr>
            </a:lvl6pPr>
            <a:lvl7pPr marL="2743200" algn="l" defTabSz="914400" rtl="0" eaLnBrk="1" latinLnBrk="0" hangingPunct="1">
              <a:defRPr kern="1200">
                <a:solidFill>
                  <a:schemeClr val="tx1"/>
                </a:solidFill>
                <a:latin typeface="Tahoma" charset="0"/>
                <a:ea typeface="+mn-ea"/>
                <a:cs typeface="Arial" charset="0"/>
              </a:defRPr>
            </a:lvl7pPr>
            <a:lvl8pPr marL="3200400" algn="l" defTabSz="914400" rtl="0" eaLnBrk="1" latinLnBrk="0" hangingPunct="1">
              <a:defRPr kern="1200">
                <a:solidFill>
                  <a:schemeClr val="tx1"/>
                </a:solidFill>
                <a:latin typeface="Tahoma" charset="0"/>
                <a:ea typeface="+mn-ea"/>
                <a:cs typeface="Arial" charset="0"/>
              </a:defRPr>
            </a:lvl8pPr>
            <a:lvl9pPr marL="3657600" algn="l" defTabSz="914400" rtl="0" eaLnBrk="1" latinLnBrk="0" hangingPunct="1">
              <a:defRPr kern="1200">
                <a:solidFill>
                  <a:schemeClr val="tx1"/>
                </a:solidFill>
                <a:latin typeface="Tahoma" charset="0"/>
                <a:ea typeface="+mn-ea"/>
                <a:cs typeface="Arial" charset="0"/>
              </a:defRPr>
            </a:lvl9pPr>
          </a:lstStyle>
          <a:p>
            <a:pPr algn="ctr"/>
            <a:r>
              <a:rPr lang="en-US" sz="800" dirty="0">
                <a:solidFill>
                  <a:srgbClr val="014B8D"/>
                </a:solidFill>
                <a:latin typeface="Arial" panose="020B0604020202020204" pitchFamily="34" charset="0"/>
                <a:ea typeface="Calibri" panose="020F0502020204030204" pitchFamily="34" charset="0"/>
              </a:rPr>
              <a:t>Newport News Shipbuilding, a Division of Huntington Ingalls Industries, All Rights Reserved 2020</a:t>
            </a:r>
            <a:endParaRPr lang="en-US" sz="700" cap="all" dirty="0">
              <a:solidFill>
                <a:srgbClr val="014B8D"/>
              </a:solidFill>
            </a:endParaRPr>
          </a:p>
        </p:txBody>
      </p:sp>
    </p:spTree>
    <p:extLst>
      <p:ext uri="{BB962C8B-B14F-4D97-AF65-F5344CB8AC3E}">
        <p14:creationId xmlns:p14="http://schemas.microsoft.com/office/powerpoint/2010/main" val="3221122401"/>
      </p:ext>
    </p:extLst>
  </p:cSld>
  <p:clrMapOvr>
    <a:masterClrMapping/>
  </p:clrMapOvr>
  <p:timing>
    <p:tnLst>
      <p:par>
        <p:cTn id="1" dur="indefinite" restart="never" nodeType="tmRoot"/>
      </p:par>
    </p:tn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1_Title No Photo">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32702754-7B00-6448-AF88-4BCEB0B224AD}"/>
              </a:ext>
            </a:extLst>
          </p:cNvPr>
          <p:cNvSpPr/>
          <p:nvPr userDrawn="1"/>
        </p:nvSpPr>
        <p:spPr>
          <a:xfrm>
            <a:off x="0" y="0"/>
            <a:ext cx="12191999" cy="6858000"/>
          </a:xfrm>
          <a:prstGeom prst="rect">
            <a:avLst/>
          </a:prstGeom>
          <a:solidFill>
            <a:schemeClr val="bg2"/>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marL="284163" algn="ctr"/>
            <a:endParaRPr lang="en-US" b="1" dirty="0"/>
          </a:p>
        </p:txBody>
      </p:sp>
      <p:sp>
        <p:nvSpPr>
          <p:cNvPr id="8" name="Right Triangle 7">
            <a:extLst>
              <a:ext uri="{FF2B5EF4-FFF2-40B4-BE49-F238E27FC236}">
                <a16:creationId xmlns:a16="http://schemas.microsoft.com/office/drawing/2014/main" id="{71FA77EA-94EF-EA47-B08A-8009E64223D4}"/>
              </a:ext>
            </a:extLst>
          </p:cNvPr>
          <p:cNvSpPr/>
          <p:nvPr userDrawn="1"/>
        </p:nvSpPr>
        <p:spPr>
          <a:xfrm rot="10800000" flipH="1">
            <a:off x="1" y="-2"/>
            <a:ext cx="8889476" cy="6799241"/>
          </a:xfrm>
          <a:prstGeom prst="rtTriangle">
            <a:avLst/>
          </a:prstGeom>
          <a:solidFill>
            <a:schemeClr val="tx2">
              <a:alpha val="5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marL="284163" algn="ctr"/>
            <a:endParaRPr lang="en-US" b="1" dirty="0"/>
          </a:p>
        </p:txBody>
      </p:sp>
      <p:sp>
        <p:nvSpPr>
          <p:cNvPr id="7" name="Right Triangle 6">
            <a:extLst>
              <a:ext uri="{FF2B5EF4-FFF2-40B4-BE49-F238E27FC236}">
                <a16:creationId xmlns:a16="http://schemas.microsoft.com/office/drawing/2014/main" id="{0C1F9609-AB8E-574F-9F2E-2CE449C66996}"/>
              </a:ext>
            </a:extLst>
          </p:cNvPr>
          <p:cNvSpPr/>
          <p:nvPr userDrawn="1"/>
        </p:nvSpPr>
        <p:spPr>
          <a:xfrm flipH="1">
            <a:off x="9543566" y="2987040"/>
            <a:ext cx="2642084" cy="3870960"/>
          </a:xfrm>
          <a:prstGeom prst="rtTriangle">
            <a:avLst/>
          </a:prstGeom>
          <a:solidFill>
            <a:schemeClr val="tx2"/>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marL="284163" algn="ctr"/>
            <a:endParaRPr lang="en-US" b="1" dirty="0"/>
          </a:p>
        </p:txBody>
      </p:sp>
      <p:sp>
        <p:nvSpPr>
          <p:cNvPr id="5" name="Title 1">
            <a:extLst>
              <a:ext uri="{FF2B5EF4-FFF2-40B4-BE49-F238E27FC236}">
                <a16:creationId xmlns:a16="http://schemas.microsoft.com/office/drawing/2014/main" id="{4C372868-B274-3F4C-B730-ED846A37BF95}"/>
              </a:ext>
            </a:extLst>
          </p:cNvPr>
          <p:cNvSpPr>
            <a:spLocks noGrp="1"/>
          </p:cNvSpPr>
          <p:nvPr>
            <p:ph type="ctrTitle" hasCustomPrompt="1"/>
          </p:nvPr>
        </p:nvSpPr>
        <p:spPr>
          <a:xfrm>
            <a:off x="0" y="832104"/>
            <a:ext cx="7240859" cy="1242023"/>
          </a:xfrm>
          <a:noFill/>
        </p:spPr>
        <p:txBody>
          <a:bodyPr lIns="457200" tIns="274320" bIns="0" anchor="t" anchorCtr="0">
            <a:noAutofit/>
          </a:bodyPr>
          <a:lstStyle>
            <a:lvl1pPr algn="l">
              <a:lnSpc>
                <a:spcPct val="90000"/>
              </a:lnSpc>
              <a:defRPr sz="3600" b="1" spc="-150">
                <a:solidFill>
                  <a:schemeClr val="bg1"/>
                </a:solidFill>
              </a:defRPr>
            </a:lvl1pPr>
          </a:lstStyle>
          <a:p>
            <a:r>
              <a:rPr lang="en-US" dirty="0"/>
              <a:t>Title of the presentation goes here on one or two lines</a:t>
            </a:r>
          </a:p>
        </p:txBody>
      </p:sp>
      <p:sp>
        <p:nvSpPr>
          <p:cNvPr id="6" name="Subtitle 2">
            <a:extLst>
              <a:ext uri="{FF2B5EF4-FFF2-40B4-BE49-F238E27FC236}">
                <a16:creationId xmlns:a16="http://schemas.microsoft.com/office/drawing/2014/main" id="{BFDD1554-F88C-D248-90A0-7C2A9B596041}"/>
              </a:ext>
            </a:extLst>
          </p:cNvPr>
          <p:cNvSpPr>
            <a:spLocks noGrp="1"/>
          </p:cNvSpPr>
          <p:nvPr>
            <p:ph type="subTitle" idx="1" hasCustomPrompt="1"/>
          </p:nvPr>
        </p:nvSpPr>
        <p:spPr>
          <a:xfrm>
            <a:off x="389745" y="2400858"/>
            <a:ext cx="4271654" cy="599773"/>
          </a:xfrm>
          <a:prstGeom prst="rect">
            <a:avLst/>
          </a:prstGeom>
        </p:spPr>
        <p:txBody>
          <a:bodyPr/>
          <a:lstStyle>
            <a:lvl1pPr marL="0" indent="0" algn="l">
              <a:buFont typeface="Arial" panose="020B0604020202020204" pitchFamily="34" charset="0"/>
              <a:buNone/>
              <a:defRPr sz="2200" b="1">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SUBTITLE</a:t>
            </a:r>
          </a:p>
        </p:txBody>
      </p:sp>
      <p:sp>
        <p:nvSpPr>
          <p:cNvPr id="9" name="Slide Number Placeholder 5">
            <a:extLst>
              <a:ext uri="{FF2B5EF4-FFF2-40B4-BE49-F238E27FC236}">
                <a16:creationId xmlns:a16="http://schemas.microsoft.com/office/drawing/2014/main" id="{8CC33155-5CD8-744F-A8BD-3C87F4E4C27B}"/>
              </a:ext>
            </a:extLst>
          </p:cNvPr>
          <p:cNvSpPr txBox="1">
            <a:spLocks/>
          </p:cNvSpPr>
          <p:nvPr userDrawn="1"/>
        </p:nvSpPr>
        <p:spPr>
          <a:xfrm>
            <a:off x="4790452" y="6525757"/>
            <a:ext cx="2611096" cy="273844"/>
          </a:xfrm>
          <a:prstGeom prst="rect">
            <a:avLst/>
          </a:prstGeom>
        </p:spPr>
        <p:txBody>
          <a:bodyPr vert="horz" lIns="91440" tIns="45720" rIns="91440" bIns="45720" rtlCol="0" anchor="ctr"/>
          <a:lstStyle>
            <a:defPPr>
              <a:defRPr lang="en-US"/>
            </a:defPPr>
            <a:lvl1pPr algn="l" rtl="0" fontAlgn="base">
              <a:spcBef>
                <a:spcPct val="0"/>
              </a:spcBef>
              <a:spcAft>
                <a:spcPct val="0"/>
              </a:spcAft>
              <a:defRPr sz="1050" kern="1200">
                <a:solidFill>
                  <a:schemeClr val="bg1"/>
                </a:solidFill>
                <a:latin typeface="Arial" panose="020B0604020202020204" pitchFamily="34" charset="0"/>
                <a:ea typeface="+mn-ea"/>
                <a:cs typeface="Arial" panose="020B0604020202020204" pitchFamily="34" charset="0"/>
              </a:defRPr>
            </a:lvl1pPr>
            <a:lvl2pPr marL="457200" algn="l" rtl="0" fontAlgn="base">
              <a:spcBef>
                <a:spcPct val="0"/>
              </a:spcBef>
              <a:spcAft>
                <a:spcPct val="0"/>
              </a:spcAft>
              <a:defRPr kern="1200">
                <a:solidFill>
                  <a:schemeClr val="tx1"/>
                </a:solidFill>
                <a:latin typeface="Tahoma" charset="0"/>
                <a:ea typeface="+mn-ea"/>
                <a:cs typeface="Arial" charset="0"/>
              </a:defRPr>
            </a:lvl2pPr>
            <a:lvl3pPr marL="914400" algn="l" rtl="0" fontAlgn="base">
              <a:spcBef>
                <a:spcPct val="0"/>
              </a:spcBef>
              <a:spcAft>
                <a:spcPct val="0"/>
              </a:spcAft>
              <a:defRPr kern="1200">
                <a:solidFill>
                  <a:schemeClr val="tx1"/>
                </a:solidFill>
                <a:latin typeface="Tahoma" charset="0"/>
                <a:ea typeface="+mn-ea"/>
                <a:cs typeface="Arial" charset="0"/>
              </a:defRPr>
            </a:lvl3pPr>
            <a:lvl4pPr marL="1371600" algn="l" rtl="0" fontAlgn="base">
              <a:spcBef>
                <a:spcPct val="0"/>
              </a:spcBef>
              <a:spcAft>
                <a:spcPct val="0"/>
              </a:spcAft>
              <a:defRPr kern="1200">
                <a:solidFill>
                  <a:schemeClr val="tx1"/>
                </a:solidFill>
                <a:latin typeface="Tahoma" charset="0"/>
                <a:ea typeface="+mn-ea"/>
                <a:cs typeface="Arial" charset="0"/>
              </a:defRPr>
            </a:lvl4pPr>
            <a:lvl5pPr marL="1828800" algn="l" rtl="0" fontAlgn="base">
              <a:spcBef>
                <a:spcPct val="0"/>
              </a:spcBef>
              <a:spcAft>
                <a:spcPct val="0"/>
              </a:spcAft>
              <a:defRPr kern="1200">
                <a:solidFill>
                  <a:schemeClr val="tx1"/>
                </a:solidFill>
                <a:latin typeface="Tahoma" charset="0"/>
                <a:ea typeface="+mn-ea"/>
                <a:cs typeface="Arial" charset="0"/>
              </a:defRPr>
            </a:lvl5pPr>
            <a:lvl6pPr marL="2286000" algn="l" defTabSz="914400" rtl="0" eaLnBrk="1" latinLnBrk="0" hangingPunct="1">
              <a:defRPr kern="1200">
                <a:solidFill>
                  <a:schemeClr val="tx1"/>
                </a:solidFill>
                <a:latin typeface="Tahoma" charset="0"/>
                <a:ea typeface="+mn-ea"/>
                <a:cs typeface="Arial" charset="0"/>
              </a:defRPr>
            </a:lvl6pPr>
            <a:lvl7pPr marL="2743200" algn="l" defTabSz="914400" rtl="0" eaLnBrk="1" latinLnBrk="0" hangingPunct="1">
              <a:defRPr kern="1200">
                <a:solidFill>
                  <a:schemeClr val="tx1"/>
                </a:solidFill>
                <a:latin typeface="Tahoma" charset="0"/>
                <a:ea typeface="+mn-ea"/>
                <a:cs typeface="Arial" charset="0"/>
              </a:defRPr>
            </a:lvl7pPr>
            <a:lvl8pPr marL="3200400" algn="l" defTabSz="914400" rtl="0" eaLnBrk="1" latinLnBrk="0" hangingPunct="1">
              <a:defRPr kern="1200">
                <a:solidFill>
                  <a:schemeClr val="tx1"/>
                </a:solidFill>
                <a:latin typeface="Tahoma" charset="0"/>
                <a:ea typeface="+mn-ea"/>
                <a:cs typeface="Arial" charset="0"/>
              </a:defRPr>
            </a:lvl8pPr>
            <a:lvl9pPr marL="3657600" algn="l" defTabSz="914400" rtl="0" eaLnBrk="1" latinLnBrk="0" hangingPunct="1">
              <a:defRPr kern="1200">
                <a:solidFill>
                  <a:schemeClr val="tx1"/>
                </a:solidFill>
                <a:latin typeface="Tahoma" charset="0"/>
                <a:ea typeface="+mn-ea"/>
                <a:cs typeface="Arial" charset="0"/>
              </a:defRPr>
            </a:lvl9pPr>
          </a:lstStyle>
          <a:p>
            <a:pPr algn="ctr"/>
            <a:r>
              <a:rPr lang="en-US" sz="700" cap="all" dirty="0">
                <a:solidFill>
                  <a:schemeClr val="bg1"/>
                </a:solidFill>
              </a:rPr>
              <a:t>Huntington Ingalls Industries</a:t>
            </a:r>
            <a:r>
              <a:rPr lang="en-US" sz="700" cap="all" baseline="0" dirty="0">
                <a:solidFill>
                  <a:schemeClr val="bg1"/>
                </a:solidFill>
              </a:rPr>
              <a:t> </a:t>
            </a:r>
            <a:r>
              <a:rPr lang="en-US" sz="700" cap="all" dirty="0">
                <a:solidFill>
                  <a:schemeClr val="bg1"/>
                </a:solidFill>
              </a:rPr>
              <a:t>Proprietary</a:t>
            </a:r>
          </a:p>
        </p:txBody>
      </p:sp>
      <p:pic>
        <p:nvPicPr>
          <p:cNvPr id="13" name="Picture 12">
            <a:extLst>
              <a:ext uri="{FF2B5EF4-FFF2-40B4-BE49-F238E27FC236}">
                <a16:creationId xmlns:a16="http://schemas.microsoft.com/office/drawing/2014/main" id="{1695AFB5-E109-9F4D-9620-CDE17193B421}"/>
              </a:ext>
            </a:extLst>
          </p:cNvPr>
          <p:cNvPicPr>
            <a:picLocks noChangeAspect="1"/>
          </p:cNvPicPr>
          <p:nvPr userDrawn="1"/>
        </p:nvPicPr>
        <p:blipFill>
          <a:blip r:embed="rId2"/>
          <a:stretch>
            <a:fillRect/>
          </a:stretch>
        </p:blipFill>
        <p:spPr>
          <a:xfrm>
            <a:off x="10183392" y="5840775"/>
            <a:ext cx="1908450" cy="834947"/>
          </a:xfrm>
          <a:prstGeom prst="rect">
            <a:avLst/>
          </a:prstGeom>
        </p:spPr>
      </p:pic>
    </p:spTree>
    <p:extLst>
      <p:ext uri="{BB962C8B-B14F-4D97-AF65-F5344CB8AC3E}">
        <p14:creationId xmlns:p14="http://schemas.microsoft.com/office/powerpoint/2010/main" val="1090900107"/>
      </p:ext>
    </p:extLst>
  </p:cSld>
  <p:clrMapOvr>
    <a:masterClrMapping/>
  </p:clrMapOvr>
  <p:extLst>
    <p:ext uri="{DCECCB84-F9BA-43D5-87BE-67443E8EF086}">
      <p15:sldGuideLst xmlns:p15="http://schemas.microsoft.com/office/powerpoint/2012/main">
        <p15:guide id="2" orient="horz" pos="2160">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le and Split Content">
    <p:spTree>
      <p:nvGrpSpPr>
        <p:cNvPr id="1" name=""/>
        <p:cNvGrpSpPr/>
        <p:nvPr/>
      </p:nvGrpSpPr>
      <p:grpSpPr>
        <a:xfrm>
          <a:off x="0" y="0"/>
          <a:ext cx="0" cy="0"/>
          <a:chOff x="0" y="0"/>
          <a:chExt cx="0" cy="0"/>
        </a:xfrm>
      </p:grpSpPr>
      <p:pic>
        <p:nvPicPr>
          <p:cNvPr id="10" name="Picture 9"/>
          <p:cNvPicPr>
            <a:picLocks noChangeAspect="1"/>
          </p:cNvPicPr>
          <p:nvPr userDrawn="1"/>
        </p:nvPicPr>
        <p:blipFill rotWithShape="1">
          <a:blip r:embed="rId2" cstate="print">
            <a:extLst>
              <a:ext uri="{28A0092B-C50C-407E-A947-70E740481C1C}">
                <a14:useLocalDpi xmlns:a14="http://schemas.microsoft.com/office/drawing/2010/main" val="0"/>
              </a:ext>
            </a:extLst>
          </a:blip>
          <a:srcRect t="52416" b="27631"/>
          <a:stretch/>
        </p:blipFill>
        <p:spPr>
          <a:xfrm rot="10800000">
            <a:off x="-607927" y="6390289"/>
            <a:ext cx="13474840" cy="579484"/>
          </a:xfrm>
          <a:prstGeom prst="rect">
            <a:avLst/>
          </a:prstGeom>
        </p:spPr>
      </p:pic>
      <p:pic>
        <p:nvPicPr>
          <p:cNvPr id="5" name="Picture 4"/>
          <p:cNvPicPr>
            <a:picLocks noChangeAspect="1"/>
          </p:cNvPicPr>
          <p:nvPr userDrawn="1"/>
        </p:nvPicPr>
        <p:blipFill rotWithShape="1">
          <a:blip r:embed="rId2" cstate="print">
            <a:extLst>
              <a:ext uri="{28A0092B-C50C-407E-A947-70E740481C1C}">
                <a14:useLocalDpi xmlns:a14="http://schemas.microsoft.com/office/drawing/2010/main" val="0"/>
              </a:ext>
            </a:extLst>
          </a:blip>
          <a:srcRect t="52416"/>
          <a:stretch/>
        </p:blipFill>
        <p:spPr>
          <a:xfrm>
            <a:off x="-623136" y="-105708"/>
            <a:ext cx="12598400" cy="1381961"/>
          </a:xfrm>
          <a:prstGeom prst="rect">
            <a:avLst/>
          </a:prstGeom>
        </p:spPr>
      </p:pic>
      <p:sp>
        <p:nvSpPr>
          <p:cNvPr id="3" name="Content Placeholder 2"/>
          <p:cNvSpPr>
            <a:spLocks noGrp="1"/>
          </p:cNvSpPr>
          <p:nvPr>
            <p:ph idx="1"/>
          </p:nvPr>
        </p:nvSpPr>
        <p:spPr>
          <a:xfrm>
            <a:off x="69850" y="1130178"/>
            <a:ext cx="5912206" cy="5091160"/>
          </a:xfrm>
        </p:spPr>
        <p:txBody>
          <a:bodyPr/>
          <a:lstStyle>
            <a:lvl1pPr>
              <a:defRPr sz="3200"/>
            </a:lvl1pPr>
            <a:lvl2pPr>
              <a:defRPr sz="2800">
                <a:solidFill>
                  <a:srgbClr val="045571"/>
                </a:solidFill>
                <a:latin typeface="Segoe UI" panose="020B0502040204020203" pitchFamily="34" charset="0"/>
                <a:cs typeface="Segoe UI" panose="020B0502040204020203" pitchFamily="34" charset="0"/>
              </a:defRPr>
            </a:lvl2pPr>
            <a:lvl3pPr>
              <a:defRPr sz="2400">
                <a:solidFill>
                  <a:srgbClr val="0688B6"/>
                </a:solidFill>
              </a:defRPr>
            </a:lvl3pPr>
            <a:lvl4pPr>
              <a:defRPr sz="2000">
                <a:solidFill>
                  <a:schemeClr val="tx2"/>
                </a:solidFill>
              </a:defRPr>
            </a:lvl4pPr>
            <a:lvl5pPr>
              <a:defRPr sz="1800">
                <a:solidFill>
                  <a:schemeClr val="accent1"/>
                </a:solidFill>
              </a:defRPr>
            </a:lvl5pPr>
          </a:lstStyle>
          <a:p>
            <a:pPr lvl="0"/>
            <a:r>
              <a:rPr lang="en-US" dirty="0" smtClean="0"/>
              <a:t>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8" name="Title 1"/>
          <p:cNvSpPr>
            <a:spLocks noGrp="1"/>
          </p:cNvSpPr>
          <p:nvPr>
            <p:ph type="title"/>
          </p:nvPr>
        </p:nvSpPr>
        <p:spPr>
          <a:xfrm>
            <a:off x="69850" y="213645"/>
            <a:ext cx="10515600" cy="828942"/>
          </a:xfrm>
          <a:prstGeom prst="rect">
            <a:avLst/>
          </a:prstGeom>
        </p:spPr>
        <p:txBody>
          <a:bodyPr anchor="b"/>
          <a:lstStyle>
            <a:lvl1pPr>
              <a:defRPr sz="4800">
                <a:solidFill>
                  <a:srgbClr val="045571"/>
                </a:solidFill>
                <a:latin typeface="Segoe UI" panose="020B0502040204020203" pitchFamily="34" charset="0"/>
                <a:cs typeface="Segoe UI" panose="020B0502040204020203" pitchFamily="34" charset="0"/>
              </a:defRPr>
            </a:lvl1pPr>
          </a:lstStyle>
          <a:p>
            <a:r>
              <a:rPr lang="en-US" dirty="0" smtClean="0"/>
              <a:t>Click to edit Master title style</a:t>
            </a:r>
            <a:endParaRPr lang="en-US" dirty="0"/>
          </a:p>
        </p:txBody>
      </p:sp>
      <p:sp>
        <p:nvSpPr>
          <p:cNvPr id="4" name="Slide Number Placeholder 3"/>
          <p:cNvSpPr>
            <a:spLocks noGrp="1"/>
          </p:cNvSpPr>
          <p:nvPr>
            <p:ph type="sldNum" sz="quarter" idx="11"/>
          </p:nvPr>
        </p:nvSpPr>
        <p:spPr>
          <a:xfrm>
            <a:off x="9362631" y="6506755"/>
            <a:ext cx="2743200" cy="365125"/>
          </a:xfrm>
        </p:spPr>
        <p:txBody>
          <a:bodyPr/>
          <a:lstStyle>
            <a:lvl1pPr>
              <a:defRPr>
                <a:solidFill>
                  <a:schemeClr val="bg2">
                    <a:lumMod val="90000"/>
                  </a:schemeClr>
                </a:solidFill>
              </a:defRPr>
            </a:lvl1pPr>
          </a:lstStyle>
          <a:p>
            <a:fld id="{A916C171-007E-46CF-80D5-F89E015BD616}" type="slidenum">
              <a:rPr lang="en-US" smtClean="0"/>
              <a:pPr/>
              <a:t>‹#›</a:t>
            </a:fld>
            <a:endParaRPr lang="en-US" dirty="0"/>
          </a:p>
        </p:txBody>
      </p:sp>
      <p:sp>
        <p:nvSpPr>
          <p:cNvPr id="9" name="Content Placeholder 2"/>
          <p:cNvSpPr>
            <a:spLocks noGrp="1"/>
          </p:cNvSpPr>
          <p:nvPr>
            <p:ph idx="12"/>
          </p:nvPr>
        </p:nvSpPr>
        <p:spPr>
          <a:xfrm>
            <a:off x="6133800" y="1130178"/>
            <a:ext cx="5801111" cy="5091160"/>
          </a:xfrm>
        </p:spPr>
        <p:txBody>
          <a:bodyPr/>
          <a:lstStyle>
            <a:lvl1pPr>
              <a:defRPr sz="3200"/>
            </a:lvl1pPr>
            <a:lvl2pPr>
              <a:defRPr sz="2800">
                <a:solidFill>
                  <a:srgbClr val="045571"/>
                </a:solidFill>
                <a:latin typeface="Segoe UI" panose="020B0502040204020203" pitchFamily="34" charset="0"/>
                <a:cs typeface="Segoe UI" panose="020B0502040204020203" pitchFamily="34" charset="0"/>
              </a:defRPr>
            </a:lvl2pPr>
            <a:lvl3pPr>
              <a:defRPr sz="2400">
                <a:solidFill>
                  <a:srgbClr val="0688B6"/>
                </a:solidFill>
              </a:defRPr>
            </a:lvl3pPr>
            <a:lvl4pPr>
              <a:defRPr sz="2000">
                <a:solidFill>
                  <a:schemeClr val="tx2"/>
                </a:solidFill>
              </a:defRPr>
            </a:lvl4pPr>
            <a:lvl5pPr>
              <a:defRPr sz="1800">
                <a:solidFill>
                  <a:schemeClr val="accent1"/>
                </a:solidFill>
              </a:defRPr>
            </a:lvl5pPr>
          </a:lstStyle>
          <a:p>
            <a:pPr lvl="0"/>
            <a:r>
              <a:rPr lang="en-US" dirty="0" smtClean="0"/>
              <a:t>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3703891100"/>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Agenda Layout">
    <p:spTree>
      <p:nvGrpSpPr>
        <p:cNvPr id="1" name=""/>
        <p:cNvGrpSpPr/>
        <p:nvPr/>
      </p:nvGrpSpPr>
      <p:grpSpPr>
        <a:xfrm>
          <a:off x="0" y="0"/>
          <a:ext cx="0" cy="0"/>
          <a:chOff x="0" y="0"/>
          <a:chExt cx="0" cy="0"/>
        </a:xfrm>
      </p:grpSpPr>
      <p:pic>
        <p:nvPicPr>
          <p:cNvPr id="11" name="Picture 10"/>
          <p:cNvPicPr>
            <a:picLocks noChangeAspect="1"/>
          </p:cNvPicPr>
          <p:nvPr userDrawn="1"/>
        </p:nvPicPr>
        <p:blipFill rotWithShape="1">
          <a:blip r:embed="rId2" cstate="print">
            <a:extLst>
              <a:ext uri="{28A0092B-C50C-407E-A947-70E740481C1C}">
                <a14:useLocalDpi xmlns:a14="http://schemas.microsoft.com/office/drawing/2010/main" val="0"/>
              </a:ext>
            </a:extLst>
          </a:blip>
          <a:srcRect t="52416" b="27631"/>
          <a:stretch/>
        </p:blipFill>
        <p:spPr>
          <a:xfrm rot="10800000">
            <a:off x="-607927" y="6390289"/>
            <a:ext cx="13474840" cy="579484"/>
          </a:xfrm>
          <a:prstGeom prst="rect">
            <a:avLst/>
          </a:prstGeom>
        </p:spPr>
      </p:pic>
      <p:pic>
        <p:nvPicPr>
          <p:cNvPr id="12" name="Picture 11"/>
          <p:cNvPicPr>
            <a:picLocks noChangeAspect="1"/>
          </p:cNvPicPr>
          <p:nvPr userDrawn="1"/>
        </p:nvPicPr>
        <p:blipFill rotWithShape="1">
          <a:blip r:embed="rId2" cstate="print">
            <a:extLst>
              <a:ext uri="{28A0092B-C50C-407E-A947-70E740481C1C}">
                <a14:useLocalDpi xmlns:a14="http://schemas.microsoft.com/office/drawing/2010/main" val="0"/>
              </a:ext>
            </a:extLst>
          </a:blip>
          <a:srcRect t="52416"/>
          <a:stretch/>
        </p:blipFill>
        <p:spPr>
          <a:xfrm>
            <a:off x="-623136" y="-105708"/>
            <a:ext cx="12815136" cy="1381961"/>
          </a:xfrm>
          <a:prstGeom prst="rect">
            <a:avLst/>
          </a:prstGeom>
        </p:spPr>
      </p:pic>
      <p:sp>
        <p:nvSpPr>
          <p:cNvPr id="9" name="Slide Number Placeholder 3"/>
          <p:cNvSpPr>
            <a:spLocks noGrp="1"/>
          </p:cNvSpPr>
          <p:nvPr>
            <p:ph type="sldNum" sz="quarter" idx="11"/>
          </p:nvPr>
        </p:nvSpPr>
        <p:spPr>
          <a:xfrm>
            <a:off x="9362631" y="6506755"/>
            <a:ext cx="2743200" cy="365125"/>
          </a:xfrm>
        </p:spPr>
        <p:txBody>
          <a:bodyPr/>
          <a:lstStyle>
            <a:lvl1pPr>
              <a:defRPr>
                <a:solidFill>
                  <a:schemeClr val="bg2">
                    <a:lumMod val="90000"/>
                  </a:schemeClr>
                </a:solidFill>
              </a:defRPr>
            </a:lvl1pPr>
          </a:lstStyle>
          <a:p>
            <a:fld id="{A916C171-007E-46CF-80D5-F89E015BD616}" type="slidenum">
              <a:rPr lang="en-US" smtClean="0"/>
              <a:pPr/>
              <a:t>‹#›</a:t>
            </a:fld>
            <a:endParaRPr lang="en-US" dirty="0"/>
          </a:p>
        </p:txBody>
      </p:sp>
      <p:graphicFrame>
        <p:nvGraphicFramePr>
          <p:cNvPr id="10" name="Table 9"/>
          <p:cNvGraphicFramePr>
            <a:graphicFrameLocks noGrp="1"/>
          </p:cNvGraphicFramePr>
          <p:nvPr userDrawn="1">
            <p:extLst>
              <p:ext uri="{D42A27DB-BD31-4B8C-83A1-F6EECF244321}">
                <p14:modId xmlns:p14="http://schemas.microsoft.com/office/powerpoint/2010/main" val="1048120217"/>
              </p:ext>
            </p:extLst>
          </p:nvPr>
        </p:nvGraphicFramePr>
        <p:xfrm>
          <a:off x="1835842" y="1227430"/>
          <a:ext cx="8181796" cy="5094481"/>
        </p:xfrm>
        <a:graphic>
          <a:graphicData uri="http://schemas.openxmlformats.org/drawingml/2006/table">
            <a:tbl>
              <a:tblPr firstRow="1" firstCol="1" bandRow="1"/>
              <a:tblGrid>
                <a:gridCol w="938894">
                  <a:extLst>
                    <a:ext uri="{9D8B030D-6E8A-4147-A177-3AD203B41FA5}">
                      <a16:colId xmlns:a16="http://schemas.microsoft.com/office/drawing/2014/main" val="2932954129"/>
                    </a:ext>
                  </a:extLst>
                </a:gridCol>
                <a:gridCol w="4667897">
                  <a:extLst>
                    <a:ext uri="{9D8B030D-6E8A-4147-A177-3AD203B41FA5}">
                      <a16:colId xmlns:a16="http://schemas.microsoft.com/office/drawing/2014/main" val="511602394"/>
                    </a:ext>
                  </a:extLst>
                </a:gridCol>
                <a:gridCol w="2575005">
                  <a:extLst>
                    <a:ext uri="{9D8B030D-6E8A-4147-A177-3AD203B41FA5}">
                      <a16:colId xmlns:a16="http://schemas.microsoft.com/office/drawing/2014/main" val="3374404517"/>
                    </a:ext>
                  </a:extLst>
                </a:gridCol>
              </a:tblGrid>
              <a:tr h="331533">
                <a:tc>
                  <a:txBody>
                    <a:bodyPr/>
                    <a:lstStyle/>
                    <a:p>
                      <a:pPr marL="0" marR="102870">
                        <a:lnSpc>
                          <a:spcPct val="115000"/>
                        </a:lnSpc>
                        <a:spcBef>
                          <a:spcPts val="0"/>
                        </a:spcBef>
                        <a:spcAft>
                          <a:spcPts val="0"/>
                        </a:spcAft>
                        <a:tabLst>
                          <a:tab pos="560070" algn="ctr"/>
                        </a:tabLst>
                      </a:pPr>
                      <a:r>
                        <a:rPr lang="en-US" sz="1200" b="1">
                          <a:solidFill>
                            <a:srgbClr val="FFFFFF"/>
                          </a:solidFill>
                          <a:effectLst/>
                          <a:latin typeface="Segoe UI" panose="020B0502040204020203" pitchFamily="34" charset="0"/>
                          <a:ea typeface="Times New Roman" panose="02020603050405020304" pitchFamily="18" charset="0"/>
                          <a:cs typeface="Times New Roman" panose="02020603050405020304" pitchFamily="18" charset="0"/>
                        </a:rPr>
                        <a:t>Time</a:t>
                      </a:r>
                      <a:endParaRPr lang="en-US" sz="10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65571"/>
                    </a:solidFill>
                  </a:tcPr>
                </a:tc>
                <a:tc>
                  <a:txBody>
                    <a:bodyPr/>
                    <a:lstStyle/>
                    <a:p>
                      <a:pPr marL="0" marR="2274570">
                        <a:lnSpc>
                          <a:spcPct val="115000"/>
                        </a:lnSpc>
                        <a:spcBef>
                          <a:spcPts val="0"/>
                        </a:spcBef>
                        <a:spcAft>
                          <a:spcPts val="0"/>
                        </a:spcAft>
                      </a:pPr>
                      <a:r>
                        <a:rPr lang="en-US" sz="1200" b="1" dirty="0">
                          <a:solidFill>
                            <a:srgbClr val="FFFFFF"/>
                          </a:solidFill>
                          <a:effectLst/>
                          <a:latin typeface="Segoe UI" panose="020B0502040204020203" pitchFamily="34" charset="0"/>
                          <a:ea typeface="Times New Roman" panose="02020603050405020304" pitchFamily="18" charset="0"/>
                          <a:cs typeface="Times New Roman" panose="02020603050405020304" pitchFamily="18" charset="0"/>
                        </a:rPr>
                        <a:t>Presentation</a:t>
                      </a:r>
                      <a:endParaRPr lang="en-US" sz="10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65571"/>
                    </a:solidFill>
                  </a:tcPr>
                </a:tc>
                <a:tc>
                  <a:txBody>
                    <a:bodyPr/>
                    <a:lstStyle/>
                    <a:p>
                      <a:pPr marL="0" marR="0">
                        <a:lnSpc>
                          <a:spcPct val="115000"/>
                        </a:lnSpc>
                        <a:spcBef>
                          <a:spcPts val="0"/>
                        </a:spcBef>
                        <a:spcAft>
                          <a:spcPts val="0"/>
                        </a:spcAft>
                      </a:pPr>
                      <a:r>
                        <a:rPr lang="en-US" sz="1200" b="1">
                          <a:solidFill>
                            <a:srgbClr val="FFFFFF"/>
                          </a:solidFill>
                          <a:effectLst/>
                          <a:latin typeface="Segoe UI" panose="020B0502040204020203" pitchFamily="34" charset="0"/>
                          <a:ea typeface="Times New Roman" panose="02020603050405020304" pitchFamily="18" charset="0"/>
                          <a:cs typeface="Times New Roman" panose="02020603050405020304" pitchFamily="18" charset="0"/>
                        </a:rPr>
                        <a:t>Speaker</a:t>
                      </a:r>
                      <a:endParaRPr lang="en-US" sz="10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65571"/>
                    </a:solidFill>
                  </a:tcPr>
                </a:tc>
                <a:extLst>
                  <a:ext uri="{0D108BD9-81ED-4DB2-BD59-A6C34878D82A}">
                    <a16:rowId xmlns:a16="http://schemas.microsoft.com/office/drawing/2014/main" val="271360870"/>
                  </a:ext>
                </a:extLst>
              </a:tr>
              <a:tr h="331533">
                <a:tc>
                  <a:txBody>
                    <a:bodyPr/>
                    <a:lstStyle/>
                    <a:p>
                      <a:pPr marL="0" marR="102870">
                        <a:lnSpc>
                          <a:spcPct val="115000"/>
                        </a:lnSpc>
                        <a:spcBef>
                          <a:spcPts val="0"/>
                        </a:spcBef>
                        <a:spcAft>
                          <a:spcPts val="0"/>
                        </a:spcAft>
                        <a:tabLst>
                          <a:tab pos="560070" algn="ctr"/>
                        </a:tabLst>
                      </a:pPr>
                      <a:r>
                        <a:rPr lang="en-US" sz="1200" b="1">
                          <a:effectLst/>
                          <a:latin typeface="Segoe UI" panose="020B0502040204020203" pitchFamily="34" charset="0"/>
                          <a:ea typeface="Times New Roman" panose="02020603050405020304" pitchFamily="18" charset="0"/>
                          <a:cs typeface="Times New Roman" panose="02020603050405020304" pitchFamily="18" charset="0"/>
                        </a:rPr>
                        <a:t>8:00</a:t>
                      </a:r>
                      <a:endParaRPr lang="en-US" sz="10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FBFBF"/>
                    </a:solidFill>
                  </a:tcPr>
                </a:tc>
                <a:tc gridSpan="2">
                  <a:txBody>
                    <a:bodyPr/>
                    <a:lstStyle/>
                    <a:p>
                      <a:pPr marL="0" marR="102870">
                        <a:lnSpc>
                          <a:spcPct val="115000"/>
                        </a:lnSpc>
                        <a:spcBef>
                          <a:spcPts val="0"/>
                        </a:spcBef>
                        <a:spcAft>
                          <a:spcPts val="0"/>
                        </a:spcAft>
                      </a:pPr>
                      <a:r>
                        <a:rPr lang="en-US" sz="1200" b="1">
                          <a:effectLst/>
                          <a:latin typeface="Segoe UI" panose="020B0502040204020203" pitchFamily="34" charset="0"/>
                          <a:ea typeface="Times New Roman" panose="02020603050405020304" pitchFamily="18" charset="0"/>
                          <a:cs typeface="Times New Roman" panose="02020603050405020304" pitchFamily="18" charset="0"/>
                        </a:rPr>
                        <a:t>Convene Meeting</a:t>
                      </a:r>
                      <a:endParaRPr lang="en-US" sz="10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FBFBF"/>
                    </a:solidFill>
                  </a:tcPr>
                </a:tc>
                <a:tc hMerge="1">
                  <a:txBody>
                    <a:bodyPr/>
                    <a:lstStyle/>
                    <a:p>
                      <a:endParaRPr lang="en-US"/>
                    </a:p>
                  </a:txBody>
                  <a:tcPr/>
                </a:tc>
                <a:extLst>
                  <a:ext uri="{0D108BD9-81ED-4DB2-BD59-A6C34878D82A}">
                    <a16:rowId xmlns:a16="http://schemas.microsoft.com/office/drawing/2014/main" val="2598155790"/>
                  </a:ext>
                </a:extLst>
              </a:tr>
              <a:tr h="331533">
                <a:tc>
                  <a:txBody>
                    <a:bodyPr/>
                    <a:lstStyle/>
                    <a:p>
                      <a:pPr marL="0" marR="102870">
                        <a:lnSpc>
                          <a:spcPct val="115000"/>
                        </a:lnSpc>
                        <a:spcBef>
                          <a:spcPts val="0"/>
                        </a:spcBef>
                        <a:spcAft>
                          <a:spcPts val="0"/>
                        </a:spcAft>
                        <a:tabLst>
                          <a:tab pos="560070" algn="ctr"/>
                        </a:tabLst>
                      </a:pPr>
                      <a:r>
                        <a:rPr lang="en-US" sz="1200">
                          <a:effectLst/>
                          <a:latin typeface="Segoe UI" panose="020B0502040204020203" pitchFamily="34" charset="0"/>
                          <a:ea typeface="Times New Roman" panose="02020603050405020304" pitchFamily="18" charset="0"/>
                          <a:cs typeface="Times New Roman" panose="02020603050405020304" pitchFamily="18" charset="0"/>
                        </a:rPr>
                        <a:t>8:00</a:t>
                      </a:r>
                      <a:endParaRPr lang="en-US" sz="10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102870">
                        <a:lnSpc>
                          <a:spcPct val="115000"/>
                        </a:lnSpc>
                        <a:spcBef>
                          <a:spcPts val="0"/>
                        </a:spcBef>
                        <a:spcAft>
                          <a:spcPts val="0"/>
                        </a:spcAft>
                      </a:pPr>
                      <a:endParaRPr lang="en-US" sz="10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102870">
                        <a:lnSpc>
                          <a:spcPct val="115000"/>
                        </a:lnSpc>
                        <a:spcBef>
                          <a:spcPts val="0"/>
                        </a:spcBef>
                        <a:spcAft>
                          <a:spcPts val="0"/>
                        </a:spcAft>
                      </a:pPr>
                      <a:endParaRPr lang="en-US" sz="10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729419735"/>
                  </a:ext>
                </a:extLst>
              </a:tr>
              <a:tr h="404771">
                <a:tc>
                  <a:txBody>
                    <a:bodyPr/>
                    <a:lstStyle/>
                    <a:p>
                      <a:pPr marL="0" marR="102870">
                        <a:lnSpc>
                          <a:spcPct val="115000"/>
                        </a:lnSpc>
                        <a:spcBef>
                          <a:spcPts val="0"/>
                        </a:spcBef>
                        <a:spcAft>
                          <a:spcPts val="0"/>
                        </a:spcAft>
                        <a:tabLst>
                          <a:tab pos="560070" algn="ctr"/>
                        </a:tabLst>
                      </a:pPr>
                      <a:endParaRPr lang="en-US" sz="10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FBFBF"/>
                    </a:solidFill>
                  </a:tcPr>
                </a:tc>
                <a:tc>
                  <a:txBody>
                    <a:bodyPr/>
                    <a:lstStyle/>
                    <a:p>
                      <a:pPr marL="0" marR="102870">
                        <a:lnSpc>
                          <a:spcPct val="115000"/>
                        </a:lnSpc>
                        <a:spcBef>
                          <a:spcPts val="0"/>
                        </a:spcBef>
                        <a:spcAft>
                          <a:spcPts val="0"/>
                        </a:spcAft>
                      </a:pPr>
                      <a:endParaRPr lang="en-US" sz="10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FBFBF"/>
                    </a:solidFill>
                  </a:tcPr>
                </a:tc>
                <a:tc>
                  <a:txBody>
                    <a:bodyPr/>
                    <a:lstStyle/>
                    <a:p>
                      <a:pPr marL="0" marR="102870">
                        <a:lnSpc>
                          <a:spcPct val="115000"/>
                        </a:lnSpc>
                        <a:spcBef>
                          <a:spcPts val="0"/>
                        </a:spcBef>
                        <a:spcAft>
                          <a:spcPts val="0"/>
                        </a:spcAft>
                      </a:pPr>
                      <a:endParaRPr lang="en-US" sz="10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FBFBF"/>
                    </a:solidFill>
                  </a:tcPr>
                </a:tc>
                <a:extLst>
                  <a:ext uri="{0D108BD9-81ED-4DB2-BD59-A6C34878D82A}">
                    <a16:rowId xmlns:a16="http://schemas.microsoft.com/office/drawing/2014/main" val="4224274004"/>
                  </a:ext>
                </a:extLst>
              </a:tr>
              <a:tr h="331533">
                <a:tc>
                  <a:txBody>
                    <a:bodyPr/>
                    <a:lstStyle/>
                    <a:p>
                      <a:pPr marL="0" marR="102870">
                        <a:lnSpc>
                          <a:spcPct val="115000"/>
                        </a:lnSpc>
                        <a:spcBef>
                          <a:spcPts val="0"/>
                        </a:spcBef>
                        <a:spcAft>
                          <a:spcPts val="0"/>
                        </a:spcAft>
                        <a:tabLst>
                          <a:tab pos="560070" algn="ctr"/>
                        </a:tabLst>
                      </a:pPr>
                      <a:endParaRPr lang="en-US" sz="10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102870">
                        <a:lnSpc>
                          <a:spcPct val="115000"/>
                        </a:lnSpc>
                        <a:spcBef>
                          <a:spcPts val="0"/>
                        </a:spcBef>
                        <a:spcAft>
                          <a:spcPts val="0"/>
                        </a:spcAft>
                      </a:pPr>
                      <a:endParaRPr lang="en-US" sz="10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102870">
                        <a:lnSpc>
                          <a:spcPct val="115000"/>
                        </a:lnSpc>
                        <a:spcBef>
                          <a:spcPts val="0"/>
                        </a:spcBef>
                        <a:spcAft>
                          <a:spcPts val="0"/>
                        </a:spcAft>
                      </a:pPr>
                      <a:endParaRPr lang="en-US" sz="10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063760212"/>
                  </a:ext>
                </a:extLst>
              </a:tr>
              <a:tr h="331533">
                <a:tc>
                  <a:txBody>
                    <a:bodyPr/>
                    <a:lstStyle/>
                    <a:p>
                      <a:pPr marL="0" marR="102870">
                        <a:lnSpc>
                          <a:spcPct val="115000"/>
                        </a:lnSpc>
                        <a:spcBef>
                          <a:spcPts val="0"/>
                        </a:spcBef>
                        <a:spcAft>
                          <a:spcPts val="0"/>
                        </a:spcAft>
                        <a:tabLst>
                          <a:tab pos="560070" algn="ctr"/>
                        </a:tabLst>
                      </a:pPr>
                      <a:r>
                        <a:rPr lang="en-US" sz="1200" b="1" dirty="0">
                          <a:effectLst/>
                          <a:latin typeface="Segoe UI" panose="020B0502040204020203" pitchFamily="34" charset="0"/>
                          <a:ea typeface="Times New Roman" panose="02020603050405020304" pitchFamily="18" charset="0"/>
                          <a:cs typeface="Times New Roman" panose="02020603050405020304" pitchFamily="18" charset="0"/>
                        </a:rPr>
                        <a:t>10:00</a:t>
                      </a:r>
                      <a:endParaRPr lang="en-US" sz="10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FBFBF"/>
                    </a:solidFill>
                  </a:tcPr>
                </a:tc>
                <a:tc>
                  <a:txBody>
                    <a:bodyPr/>
                    <a:lstStyle/>
                    <a:p>
                      <a:pPr marL="0" marR="102870">
                        <a:lnSpc>
                          <a:spcPct val="115000"/>
                        </a:lnSpc>
                        <a:spcBef>
                          <a:spcPts val="0"/>
                        </a:spcBef>
                        <a:spcAft>
                          <a:spcPts val="0"/>
                        </a:spcAft>
                      </a:pPr>
                      <a:r>
                        <a:rPr lang="en-US" sz="1200" b="1" dirty="0">
                          <a:effectLst/>
                          <a:latin typeface="Segoe UI" panose="020B0502040204020203" pitchFamily="34" charset="0"/>
                          <a:ea typeface="Times New Roman" panose="02020603050405020304" pitchFamily="18" charset="0"/>
                          <a:cs typeface="Times New Roman" panose="02020603050405020304" pitchFamily="18" charset="0"/>
                        </a:rPr>
                        <a:t>Break</a:t>
                      </a:r>
                      <a:endParaRPr lang="en-US" sz="10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FBFBF"/>
                    </a:solidFill>
                  </a:tcPr>
                </a:tc>
                <a:tc>
                  <a:txBody>
                    <a:bodyPr/>
                    <a:lstStyle/>
                    <a:p>
                      <a:pPr marL="0" marR="102870">
                        <a:lnSpc>
                          <a:spcPct val="115000"/>
                        </a:lnSpc>
                        <a:spcBef>
                          <a:spcPts val="0"/>
                        </a:spcBef>
                        <a:spcAft>
                          <a:spcPts val="0"/>
                        </a:spcAft>
                      </a:pPr>
                      <a:r>
                        <a:rPr lang="en-US" sz="1200" dirty="0">
                          <a:effectLst/>
                          <a:latin typeface="Segoe UI" panose="020B0502040204020203" pitchFamily="34" charset="0"/>
                          <a:ea typeface="Times New Roman" panose="02020603050405020304" pitchFamily="18" charset="0"/>
                          <a:cs typeface="Times New Roman" panose="02020603050405020304" pitchFamily="18" charset="0"/>
                        </a:rPr>
                        <a:t> </a:t>
                      </a:r>
                      <a:endParaRPr lang="en-US" sz="10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FBFBF"/>
                    </a:solidFill>
                  </a:tcPr>
                </a:tc>
                <a:extLst>
                  <a:ext uri="{0D108BD9-81ED-4DB2-BD59-A6C34878D82A}">
                    <a16:rowId xmlns:a16="http://schemas.microsoft.com/office/drawing/2014/main" val="3766597345"/>
                  </a:ext>
                </a:extLst>
              </a:tr>
              <a:tr h="331533">
                <a:tc>
                  <a:txBody>
                    <a:bodyPr/>
                    <a:lstStyle/>
                    <a:p>
                      <a:pPr marL="0" marR="102870">
                        <a:lnSpc>
                          <a:spcPct val="115000"/>
                        </a:lnSpc>
                        <a:spcBef>
                          <a:spcPts val="0"/>
                        </a:spcBef>
                        <a:spcAft>
                          <a:spcPts val="0"/>
                        </a:spcAft>
                        <a:tabLst>
                          <a:tab pos="560070" algn="ctr"/>
                        </a:tabLst>
                      </a:pPr>
                      <a:endParaRPr lang="en-US" sz="10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102870">
                        <a:lnSpc>
                          <a:spcPct val="115000"/>
                        </a:lnSpc>
                        <a:spcBef>
                          <a:spcPts val="0"/>
                        </a:spcBef>
                        <a:spcAft>
                          <a:spcPts val="0"/>
                        </a:spcAft>
                      </a:pPr>
                      <a:endParaRPr lang="en-US" sz="10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102870">
                        <a:lnSpc>
                          <a:spcPct val="115000"/>
                        </a:lnSpc>
                        <a:spcBef>
                          <a:spcPts val="0"/>
                        </a:spcBef>
                        <a:spcAft>
                          <a:spcPts val="0"/>
                        </a:spcAft>
                      </a:pPr>
                      <a:endParaRPr lang="en-US" sz="10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92881883"/>
                  </a:ext>
                </a:extLst>
              </a:tr>
              <a:tr h="331533">
                <a:tc>
                  <a:txBody>
                    <a:bodyPr/>
                    <a:lstStyle/>
                    <a:p>
                      <a:pPr marL="0" marR="102870">
                        <a:lnSpc>
                          <a:spcPct val="115000"/>
                        </a:lnSpc>
                        <a:spcBef>
                          <a:spcPts val="0"/>
                        </a:spcBef>
                        <a:spcAft>
                          <a:spcPts val="0"/>
                        </a:spcAft>
                        <a:tabLst>
                          <a:tab pos="560070" algn="ctr"/>
                        </a:tabLst>
                      </a:pPr>
                      <a:endParaRPr lang="en-US" sz="10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FBFBF"/>
                    </a:solidFill>
                  </a:tcPr>
                </a:tc>
                <a:tc>
                  <a:txBody>
                    <a:bodyPr/>
                    <a:lstStyle/>
                    <a:p>
                      <a:pPr marL="0" marR="102870">
                        <a:lnSpc>
                          <a:spcPct val="115000"/>
                        </a:lnSpc>
                        <a:spcBef>
                          <a:spcPts val="0"/>
                        </a:spcBef>
                        <a:spcAft>
                          <a:spcPts val="0"/>
                        </a:spcAft>
                      </a:pPr>
                      <a:endParaRPr lang="en-US" sz="10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FBFBF"/>
                    </a:solidFill>
                  </a:tcPr>
                </a:tc>
                <a:tc>
                  <a:txBody>
                    <a:bodyPr/>
                    <a:lstStyle/>
                    <a:p>
                      <a:pPr marL="0" marR="102870">
                        <a:lnSpc>
                          <a:spcPct val="115000"/>
                        </a:lnSpc>
                        <a:spcBef>
                          <a:spcPts val="0"/>
                        </a:spcBef>
                        <a:spcAft>
                          <a:spcPts val="0"/>
                        </a:spcAft>
                      </a:pPr>
                      <a:endParaRPr lang="en-US" sz="10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FBFBF"/>
                    </a:solidFill>
                  </a:tcPr>
                </a:tc>
                <a:extLst>
                  <a:ext uri="{0D108BD9-81ED-4DB2-BD59-A6C34878D82A}">
                    <a16:rowId xmlns:a16="http://schemas.microsoft.com/office/drawing/2014/main" val="2727699409"/>
                  </a:ext>
                </a:extLst>
              </a:tr>
              <a:tr h="331533">
                <a:tc>
                  <a:txBody>
                    <a:bodyPr/>
                    <a:lstStyle/>
                    <a:p>
                      <a:pPr marL="0" marR="102870" algn="l" defTabSz="914400" rtl="0" eaLnBrk="1" latinLnBrk="0" hangingPunct="1">
                        <a:lnSpc>
                          <a:spcPct val="115000"/>
                        </a:lnSpc>
                        <a:spcBef>
                          <a:spcPts val="0"/>
                        </a:spcBef>
                        <a:spcAft>
                          <a:spcPts val="0"/>
                        </a:spcAft>
                        <a:tabLst>
                          <a:tab pos="560070" algn="ctr"/>
                        </a:tabLst>
                      </a:pPr>
                      <a:endParaRPr lang="en-US" sz="1200" kern="1200" dirty="0">
                        <a:solidFill>
                          <a:schemeClr val="tx1"/>
                        </a:solidFill>
                        <a:effectLst/>
                        <a:latin typeface="Segoe UI" panose="020B0502040204020203"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102870" algn="l" defTabSz="914400" rtl="0" eaLnBrk="1" latinLnBrk="0" hangingPunct="1">
                        <a:lnSpc>
                          <a:spcPct val="115000"/>
                        </a:lnSpc>
                        <a:spcBef>
                          <a:spcPts val="0"/>
                        </a:spcBef>
                        <a:spcAft>
                          <a:spcPts val="0"/>
                        </a:spcAft>
                      </a:pPr>
                      <a:endParaRPr lang="en-US" sz="1200" kern="1200" dirty="0">
                        <a:solidFill>
                          <a:schemeClr val="tx1"/>
                        </a:solidFill>
                        <a:effectLst/>
                        <a:latin typeface="Segoe UI" panose="020B0502040204020203"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102870" algn="l" defTabSz="914400" rtl="0" eaLnBrk="1" latinLnBrk="0" hangingPunct="1">
                        <a:lnSpc>
                          <a:spcPct val="115000"/>
                        </a:lnSpc>
                        <a:spcBef>
                          <a:spcPts val="0"/>
                        </a:spcBef>
                        <a:spcAft>
                          <a:spcPts val="0"/>
                        </a:spcAft>
                      </a:pPr>
                      <a:endParaRPr lang="en-US" sz="1200" kern="1200" dirty="0">
                        <a:solidFill>
                          <a:schemeClr val="tx1"/>
                        </a:solidFill>
                        <a:effectLst/>
                        <a:latin typeface="Segoe UI" panose="020B0502040204020203"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639373010"/>
                  </a:ext>
                </a:extLst>
              </a:tr>
              <a:tr h="331533">
                <a:tc>
                  <a:txBody>
                    <a:bodyPr/>
                    <a:lstStyle/>
                    <a:p>
                      <a:pPr marL="0" marR="102870">
                        <a:lnSpc>
                          <a:spcPct val="115000"/>
                        </a:lnSpc>
                        <a:spcBef>
                          <a:spcPts val="0"/>
                        </a:spcBef>
                        <a:spcAft>
                          <a:spcPts val="0"/>
                        </a:spcAft>
                        <a:tabLst>
                          <a:tab pos="560070" algn="ctr"/>
                        </a:tabLst>
                      </a:pPr>
                      <a:r>
                        <a:rPr lang="en-US" sz="1200" b="1" dirty="0">
                          <a:effectLst/>
                          <a:latin typeface="Segoe UI" panose="020B0502040204020203" pitchFamily="34" charset="0"/>
                          <a:ea typeface="Times New Roman" panose="02020603050405020304" pitchFamily="18" charset="0"/>
                          <a:cs typeface="Times New Roman" panose="02020603050405020304" pitchFamily="18" charset="0"/>
                        </a:rPr>
                        <a:t>12:00</a:t>
                      </a:r>
                      <a:endParaRPr lang="en-US" sz="10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75000"/>
                      </a:schemeClr>
                    </a:solidFill>
                  </a:tcPr>
                </a:tc>
                <a:tc>
                  <a:txBody>
                    <a:bodyPr/>
                    <a:lstStyle/>
                    <a:p>
                      <a:pPr marL="0" marR="102870">
                        <a:lnSpc>
                          <a:spcPct val="115000"/>
                        </a:lnSpc>
                        <a:spcBef>
                          <a:spcPts val="0"/>
                        </a:spcBef>
                        <a:spcAft>
                          <a:spcPts val="0"/>
                        </a:spcAft>
                      </a:pPr>
                      <a:r>
                        <a:rPr lang="en-US" sz="1200" b="1" dirty="0">
                          <a:effectLst/>
                          <a:latin typeface="Segoe UI" panose="020B0502040204020203" pitchFamily="34" charset="0"/>
                          <a:ea typeface="Times New Roman" panose="02020603050405020304" pitchFamily="18" charset="0"/>
                          <a:cs typeface="Times New Roman" panose="02020603050405020304" pitchFamily="18" charset="0"/>
                        </a:rPr>
                        <a:t>Lunch</a:t>
                      </a:r>
                      <a:endParaRPr lang="en-US" sz="10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75000"/>
                      </a:schemeClr>
                    </a:solidFill>
                  </a:tcPr>
                </a:tc>
                <a:tc>
                  <a:txBody>
                    <a:bodyPr/>
                    <a:lstStyle/>
                    <a:p>
                      <a:pPr marL="0" marR="102870">
                        <a:lnSpc>
                          <a:spcPct val="115000"/>
                        </a:lnSpc>
                        <a:spcBef>
                          <a:spcPts val="0"/>
                        </a:spcBef>
                        <a:spcAft>
                          <a:spcPts val="0"/>
                        </a:spcAft>
                      </a:pPr>
                      <a:r>
                        <a:rPr lang="en-US" sz="1200" dirty="0">
                          <a:effectLst/>
                          <a:latin typeface="Segoe UI" panose="020B0502040204020203" pitchFamily="34" charset="0"/>
                          <a:ea typeface="Times New Roman" panose="02020603050405020304" pitchFamily="18" charset="0"/>
                          <a:cs typeface="Times New Roman" panose="02020603050405020304" pitchFamily="18" charset="0"/>
                        </a:rPr>
                        <a:t> </a:t>
                      </a:r>
                      <a:endParaRPr lang="en-US" sz="10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75000"/>
                      </a:schemeClr>
                    </a:solidFill>
                  </a:tcPr>
                </a:tc>
                <a:extLst>
                  <a:ext uri="{0D108BD9-81ED-4DB2-BD59-A6C34878D82A}">
                    <a16:rowId xmlns:a16="http://schemas.microsoft.com/office/drawing/2014/main" val="1409255333"/>
                  </a:ext>
                </a:extLst>
              </a:tr>
              <a:tr h="331533">
                <a:tc>
                  <a:txBody>
                    <a:bodyPr/>
                    <a:lstStyle/>
                    <a:p>
                      <a:pPr marL="0" marR="102870">
                        <a:lnSpc>
                          <a:spcPct val="115000"/>
                        </a:lnSpc>
                        <a:spcBef>
                          <a:spcPts val="0"/>
                        </a:spcBef>
                        <a:spcAft>
                          <a:spcPts val="0"/>
                        </a:spcAft>
                        <a:tabLst>
                          <a:tab pos="560070" algn="ctr"/>
                        </a:tabLst>
                      </a:pPr>
                      <a:endParaRPr lang="en-US" sz="10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102870">
                        <a:lnSpc>
                          <a:spcPct val="115000"/>
                        </a:lnSpc>
                        <a:spcBef>
                          <a:spcPts val="0"/>
                        </a:spcBef>
                        <a:spcAft>
                          <a:spcPts val="0"/>
                        </a:spcAft>
                      </a:pPr>
                      <a:endParaRPr lang="en-US" sz="10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102870">
                        <a:lnSpc>
                          <a:spcPct val="115000"/>
                        </a:lnSpc>
                        <a:spcBef>
                          <a:spcPts val="0"/>
                        </a:spcBef>
                        <a:spcAft>
                          <a:spcPts val="0"/>
                        </a:spcAft>
                      </a:pPr>
                      <a:endParaRPr lang="en-US" sz="10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138939695"/>
                  </a:ext>
                </a:extLst>
              </a:tr>
              <a:tr h="331533">
                <a:tc>
                  <a:txBody>
                    <a:bodyPr/>
                    <a:lstStyle/>
                    <a:p>
                      <a:pPr marL="0" marR="102870">
                        <a:lnSpc>
                          <a:spcPct val="115000"/>
                        </a:lnSpc>
                        <a:spcBef>
                          <a:spcPts val="0"/>
                        </a:spcBef>
                        <a:spcAft>
                          <a:spcPts val="0"/>
                        </a:spcAft>
                        <a:tabLst>
                          <a:tab pos="560070" algn="ctr"/>
                        </a:tabLst>
                      </a:pPr>
                      <a:endParaRPr lang="en-US" sz="10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75000"/>
                      </a:schemeClr>
                    </a:solidFill>
                  </a:tcPr>
                </a:tc>
                <a:tc>
                  <a:txBody>
                    <a:bodyPr/>
                    <a:lstStyle/>
                    <a:p>
                      <a:pPr marL="0" marR="102870">
                        <a:lnSpc>
                          <a:spcPct val="115000"/>
                        </a:lnSpc>
                        <a:spcBef>
                          <a:spcPts val="0"/>
                        </a:spcBef>
                        <a:spcAft>
                          <a:spcPts val="0"/>
                        </a:spcAft>
                      </a:pPr>
                      <a:endParaRPr lang="en-US" sz="10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75000"/>
                      </a:schemeClr>
                    </a:solidFill>
                  </a:tcPr>
                </a:tc>
                <a:tc>
                  <a:txBody>
                    <a:bodyPr/>
                    <a:lstStyle/>
                    <a:p>
                      <a:pPr marL="0" marR="102870">
                        <a:lnSpc>
                          <a:spcPct val="115000"/>
                        </a:lnSpc>
                        <a:spcBef>
                          <a:spcPts val="0"/>
                        </a:spcBef>
                        <a:spcAft>
                          <a:spcPts val="0"/>
                        </a:spcAft>
                      </a:pPr>
                      <a:endParaRPr lang="en-US" sz="10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75000"/>
                      </a:schemeClr>
                    </a:solidFill>
                  </a:tcPr>
                </a:tc>
                <a:extLst>
                  <a:ext uri="{0D108BD9-81ED-4DB2-BD59-A6C34878D82A}">
                    <a16:rowId xmlns:a16="http://schemas.microsoft.com/office/drawing/2014/main" val="690304744"/>
                  </a:ext>
                </a:extLst>
              </a:tr>
              <a:tr h="331533">
                <a:tc>
                  <a:txBody>
                    <a:bodyPr/>
                    <a:lstStyle/>
                    <a:p>
                      <a:pPr marL="0" marR="102870">
                        <a:lnSpc>
                          <a:spcPct val="115000"/>
                        </a:lnSpc>
                        <a:spcBef>
                          <a:spcPts val="0"/>
                        </a:spcBef>
                        <a:spcAft>
                          <a:spcPts val="0"/>
                        </a:spcAft>
                        <a:tabLst>
                          <a:tab pos="560070" algn="ctr"/>
                        </a:tabLst>
                      </a:pPr>
                      <a:r>
                        <a:rPr lang="en-US" sz="1200" b="1" dirty="0" smtClean="0">
                          <a:effectLst/>
                          <a:latin typeface="Segoe UI" panose="020B0502040204020203" pitchFamily="34" charset="0"/>
                          <a:ea typeface="Times New Roman" panose="02020603050405020304" pitchFamily="18" charset="0"/>
                          <a:cs typeface="Times New Roman" panose="02020603050405020304" pitchFamily="18" charset="0"/>
                        </a:rPr>
                        <a:t>3:00</a:t>
                      </a:r>
                      <a:endParaRPr lang="en-US" sz="10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102870">
                        <a:lnSpc>
                          <a:spcPct val="115000"/>
                        </a:lnSpc>
                        <a:spcBef>
                          <a:spcPts val="0"/>
                        </a:spcBef>
                        <a:spcAft>
                          <a:spcPts val="0"/>
                        </a:spcAft>
                      </a:pPr>
                      <a:r>
                        <a:rPr lang="en-US" sz="1200" b="1" dirty="0">
                          <a:effectLst/>
                          <a:latin typeface="Segoe UI" panose="020B0502040204020203" pitchFamily="34" charset="0"/>
                          <a:ea typeface="Times New Roman" panose="02020603050405020304" pitchFamily="18" charset="0"/>
                          <a:cs typeface="Times New Roman" panose="02020603050405020304" pitchFamily="18" charset="0"/>
                        </a:rPr>
                        <a:t>Break</a:t>
                      </a:r>
                      <a:endParaRPr lang="en-US" sz="10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102870">
                        <a:lnSpc>
                          <a:spcPct val="115000"/>
                        </a:lnSpc>
                        <a:spcBef>
                          <a:spcPts val="0"/>
                        </a:spcBef>
                        <a:spcAft>
                          <a:spcPts val="0"/>
                        </a:spcAft>
                      </a:pPr>
                      <a:endParaRPr lang="en-US" sz="10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599979672"/>
                  </a:ext>
                </a:extLst>
              </a:tr>
              <a:tr h="379781">
                <a:tc>
                  <a:txBody>
                    <a:bodyPr/>
                    <a:lstStyle/>
                    <a:p>
                      <a:pPr marL="0" marR="102870">
                        <a:lnSpc>
                          <a:spcPct val="115000"/>
                        </a:lnSpc>
                        <a:spcBef>
                          <a:spcPts val="0"/>
                        </a:spcBef>
                        <a:spcAft>
                          <a:spcPts val="0"/>
                        </a:spcAft>
                        <a:tabLst>
                          <a:tab pos="560070" algn="ctr"/>
                        </a:tabLst>
                      </a:pPr>
                      <a:endParaRPr lang="en-US" sz="10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75000"/>
                      </a:schemeClr>
                    </a:solidFill>
                  </a:tcPr>
                </a:tc>
                <a:tc>
                  <a:txBody>
                    <a:bodyPr/>
                    <a:lstStyle/>
                    <a:p>
                      <a:pPr marL="0" marR="102870">
                        <a:lnSpc>
                          <a:spcPct val="115000"/>
                        </a:lnSpc>
                        <a:spcBef>
                          <a:spcPts val="0"/>
                        </a:spcBef>
                        <a:spcAft>
                          <a:spcPts val="0"/>
                        </a:spcAft>
                      </a:pPr>
                      <a:endParaRPr lang="en-US" sz="10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75000"/>
                      </a:schemeClr>
                    </a:solidFill>
                  </a:tcPr>
                </a:tc>
                <a:tc>
                  <a:txBody>
                    <a:bodyPr/>
                    <a:lstStyle/>
                    <a:p>
                      <a:pPr marL="0" marR="102870">
                        <a:lnSpc>
                          <a:spcPct val="115000"/>
                        </a:lnSpc>
                        <a:spcBef>
                          <a:spcPts val="0"/>
                        </a:spcBef>
                        <a:spcAft>
                          <a:spcPts val="0"/>
                        </a:spcAft>
                      </a:pPr>
                      <a:endParaRPr lang="en-US" sz="10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75000"/>
                      </a:schemeClr>
                    </a:solidFill>
                  </a:tcPr>
                </a:tc>
                <a:extLst>
                  <a:ext uri="{0D108BD9-81ED-4DB2-BD59-A6C34878D82A}">
                    <a16:rowId xmlns:a16="http://schemas.microsoft.com/office/drawing/2014/main" val="643200741"/>
                  </a:ext>
                </a:extLst>
              </a:tr>
              <a:tr h="331533">
                <a:tc>
                  <a:txBody>
                    <a:bodyPr/>
                    <a:lstStyle/>
                    <a:p>
                      <a:pPr marL="0" marR="102870">
                        <a:lnSpc>
                          <a:spcPct val="115000"/>
                        </a:lnSpc>
                        <a:spcBef>
                          <a:spcPts val="0"/>
                        </a:spcBef>
                        <a:spcAft>
                          <a:spcPts val="0"/>
                        </a:spcAft>
                        <a:tabLst>
                          <a:tab pos="560070" algn="ctr"/>
                        </a:tabLst>
                      </a:pPr>
                      <a:r>
                        <a:rPr lang="en-US" sz="1200" b="1" dirty="0" smtClean="0">
                          <a:effectLst/>
                          <a:latin typeface="Segoe UI" panose="020B0502040204020203" pitchFamily="34" charset="0"/>
                          <a:ea typeface="Times New Roman" panose="02020603050405020304" pitchFamily="18" charset="0"/>
                          <a:cs typeface="Times New Roman" panose="02020603050405020304" pitchFamily="18" charset="0"/>
                        </a:rPr>
                        <a:t>5:00</a:t>
                      </a:r>
                      <a:endParaRPr lang="en-US" sz="1000" b="1"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102870">
                        <a:lnSpc>
                          <a:spcPct val="115000"/>
                        </a:lnSpc>
                        <a:spcBef>
                          <a:spcPts val="0"/>
                        </a:spcBef>
                        <a:spcAft>
                          <a:spcPts val="0"/>
                        </a:spcAft>
                      </a:pPr>
                      <a:r>
                        <a:rPr lang="en-US" sz="1200" b="1" dirty="0" smtClean="0">
                          <a:effectLst/>
                          <a:latin typeface="Segoe UI" panose="020B0502040204020203" pitchFamily="34" charset="0"/>
                          <a:ea typeface="Times New Roman" panose="02020603050405020304" pitchFamily="18" charset="0"/>
                          <a:cs typeface="Times New Roman" panose="02020603050405020304" pitchFamily="18" charset="0"/>
                        </a:rPr>
                        <a:t>Adjourn</a:t>
                      </a:r>
                      <a:endParaRPr lang="en-US" sz="1000" b="1"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102870">
                        <a:lnSpc>
                          <a:spcPct val="115000"/>
                        </a:lnSpc>
                        <a:spcBef>
                          <a:spcPts val="0"/>
                        </a:spcBef>
                        <a:spcAft>
                          <a:spcPts val="0"/>
                        </a:spcAft>
                      </a:pPr>
                      <a:r>
                        <a:rPr lang="en-US" sz="1200" dirty="0">
                          <a:effectLst/>
                          <a:latin typeface="Segoe UI" panose="020B0502040204020203" pitchFamily="34" charset="0"/>
                          <a:ea typeface="Times New Roman" panose="02020603050405020304" pitchFamily="18" charset="0"/>
                          <a:cs typeface="Times New Roman" panose="02020603050405020304" pitchFamily="18" charset="0"/>
                        </a:rPr>
                        <a:t> </a:t>
                      </a:r>
                      <a:endParaRPr lang="en-US" sz="10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832754446"/>
                  </a:ext>
                </a:extLst>
              </a:tr>
            </a:tbl>
          </a:graphicData>
        </a:graphic>
      </p:graphicFrame>
      <p:sp>
        <p:nvSpPr>
          <p:cNvPr id="13" name="Title 1"/>
          <p:cNvSpPr>
            <a:spLocks noGrp="1"/>
          </p:cNvSpPr>
          <p:nvPr>
            <p:ph type="title"/>
          </p:nvPr>
        </p:nvSpPr>
        <p:spPr>
          <a:xfrm>
            <a:off x="69850" y="213645"/>
            <a:ext cx="10515600" cy="828942"/>
          </a:xfrm>
          <a:prstGeom prst="rect">
            <a:avLst/>
          </a:prstGeom>
        </p:spPr>
        <p:txBody>
          <a:bodyPr anchor="b"/>
          <a:lstStyle>
            <a:lvl1pPr>
              <a:defRPr sz="4800">
                <a:solidFill>
                  <a:srgbClr val="045571"/>
                </a:solidFill>
                <a:latin typeface="Segoe UI" panose="020B0502040204020203" pitchFamily="34" charset="0"/>
                <a:cs typeface="Segoe UI" panose="020B0502040204020203" pitchFamily="34" charset="0"/>
              </a:defRPr>
            </a:lvl1pPr>
          </a:lstStyle>
          <a:p>
            <a:r>
              <a:rPr lang="en-US" dirty="0" smtClean="0"/>
              <a:t>Click to edit Master title style</a:t>
            </a:r>
            <a:endParaRPr lang="en-US" dirty="0"/>
          </a:p>
        </p:txBody>
      </p:sp>
    </p:spTree>
    <p:extLst>
      <p:ext uri="{BB962C8B-B14F-4D97-AF65-F5344CB8AC3E}">
        <p14:creationId xmlns:p14="http://schemas.microsoft.com/office/powerpoint/2010/main" val="1528947677"/>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Quad Chart layout">
    <p:spTree>
      <p:nvGrpSpPr>
        <p:cNvPr id="1" name=""/>
        <p:cNvGrpSpPr/>
        <p:nvPr/>
      </p:nvGrpSpPr>
      <p:grpSpPr>
        <a:xfrm>
          <a:off x="0" y="0"/>
          <a:ext cx="0" cy="0"/>
          <a:chOff x="0" y="0"/>
          <a:chExt cx="0" cy="0"/>
        </a:xfrm>
      </p:grpSpPr>
      <p:pic>
        <p:nvPicPr>
          <p:cNvPr id="5" name="Picture 4"/>
          <p:cNvPicPr>
            <a:picLocks noChangeAspect="1"/>
          </p:cNvPicPr>
          <p:nvPr userDrawn="1"/>
        </p:nvPicPr>
        <p:blipFill rotWithShape="1">
          <a:blip r:embed="rId2" cstate="print">
            <a:extLst>
              <a:ext uri="{28A0092B-C50C-407E-A947-70E740481C1C}">
                <a14:useLocalDpi xmlns:a14="http://schemas.microsoft.com/office/drawing/2010/main" val="0"/>
              </a:ext>
            </a:extLst>
          </a:blip>
          <a:srcRect t="52416"/>
          <a:stretch/>
        </p:blipFill>
        <p:spPr>
          <a:xfrm>
            <a:off x="-623136" y="-105708"/>
            <a:ext cx="12598400" cy="1381961"/>
          </a:xfrm>
          <a:prstGeom prst="rect">
            <a:avLst/>
          </a:prstGeom>
        </p:spPr>
      </p:pic>
      <p:pic>
        <p:nvPicPr>
          <p:cNvPr id="7" name="Picture 6"/>
          <p:cNvPicPr>
            <a:picLocks noChangeAspect="1"/>
          </p:cNvPicPr>
          <p:nvPr/>
        </p:nvPicPr>
        <p:blipFill rotWithShape="1">
          <a:blip r:embed="rId2" cstate="print">
            <a:extLst>
              <a:ext uri="{28A0092B-C50C-407E-A947-70E740481C1C}">
                <a14:useLocalDpi xmlns:a14="http://schemas.microsoft.com/office/drawing/2010/main" val="0"/>
              </a:ext>
            </a:extLst>
          </a:blip>
          <a:srcRect t="52416"/>
          <a:stretch/>
        </p:blipFill>
        <p:spPr>
          <a:xfrm>
            <a:off x="-623136" y="-105708"/>
            <a:ext cx="12598400" cy="1381961"/>
          </a:xfrm>
          <a:prstGeom prst="rect">
            <a:avLst/>
          </a:prstGeom>
        </p:spPr>
      </p:pic>
      <p:sp>
        <p:nvSpPr>
          <p:cNvPr id="8" name="Title 1"/>
          <p:cNvSpPr>
            <a:spLocks noGrp="1"/>
          </p:cNvSpPr>
          <p:nvPr>
            <p:ph type="title"/>
          </p:nvPr>
        </p:nvSpPr>
        <p:spPr>
          <a:xfrm>
            <a:off x="69850" y="213645"/>
            <a:ext cx="10515600" cy="828942"/>
          </a:xfrm>
          <a:prstGeom prst="rect">
            <a:avLst/>
          </a:prstGeom>
        </p:spPr>
        <p:txBody>
          <a:bodyPr anchor="b"/>
          <a:lstStyle>
            <a:lvl1pPr>
              <a:defRPr sz="4800">
                <a:solidFill>
                  <a:srgbClr val="045571"/>
                </a:solidFill>
                <a:latin typeface="Segoe UI" panose="020B0502040204020203" pitchFamily="34" charset="0"/>
                <a:cs typeface="Segoe UI" panose="020B0502040204020203" pitchFamily="34" charset="0"/>
              </a:defRPr>
            </a:lvl1pPr>
          </a:lstStyle>
          <a:p>
            <a:r>
              <a:rPr lang="en-US" dirty="0" smtClean="0"/>
              <a:t>Click to edit Master title style</a:t>
            </a:r>
            <a:endParaRPr lang="en-US" dirty="0"/>
          </a:p>
        </p:txBody>
      </p:sp>
      <p:pic>
        <p:nvPicPr>
          <p:cNvPr id="9" name="Picture 8"/>
          <p:cNvPicPr>
            <a:picLocks noChangeAspect="1"/>
          </p:cNvPicPr>
          <p:nvPr userDrawn="1"/>
        </p:nvPicPr>
        <p:blipFill rotWithShape="1">
          <a:blip r:embed="rId2" cstate="print">
            <a:extLst>
              <a:ext uri="{28A0092B-C50C-407E-A947-70E740481C1C}">
                <a14:useLocalDpi xmlns:a14="http://schemas.microsoft.com/office/drawing/2010/main" val="0"/>
              </a:ext>
            </a:extLst>
          </a:blip>
          <a:srcRect t="52416" b="27631"/>
          <a:stretch/>
        </p:blipFill>
        <p:spPr>
          <a:xfrm rot="10800000">
            <a:off x="-607927" y="6390289"/>
            <a:ext cx="13474840" cy="579484"/>
          </a:xfrm>
          <a:prstGeom prst="rect">
            <a:avLst/>
          </a:prstGeom>
        </p:spPr>
      </p:pic>
      <p:sp>
        <p:nvSpPr>
          <p:cNvPr id="10" name="Slide Number Placeholder 3"/>
          <p:cNvSpPr>
            <a:spLocks noGrp="1"/>
          </p:cNvSpPr>
          <p:nvPr>
            <p:ph type="sldNum" sz="quarter" idx="11"/>
          </p:nvPr>
        </p:nvSpPr>
        <p:spPr>
          <a:xfrm>
            <a:off x="9362631" y="6506755"/>
            <a:ext cx="2743200" cy="365125"/>
          </a:xfrm>
        </p:spPr>
        <p:txBody>
          <a:bodyPr/>
          <a:lstStyle>
            <a:lvl1pPr>
              <a:defRPr>
                <a:solidFill>
                  <a:schemeClr val="bg2">
                    <a:lumMod val="90000"/>
                  </a:schemeClr>
                </a:solidFill>
              </a:defRPr>
            </a:lvl1pPr>
          </a:lstStyle>
          <a:p>
            <a:fld id="{A916C171-007E-46CF-80D5-F89E015BD616}" type="slidenum">
              <a:rPr lang="en-US" smtClean="0"/>
              <a:pPr/>
              <a:t>‹#›</a:t>
            </a:fld>
            <a:endParaRPr lang="en-US" dirty="0"/>
          </a:p>
        </p:txBody>
      </p:sp>
      <p:graphicFrame>
        <p:nvGraphicFramePr>
          <p:cNvPr id="2" name="Table 1"/>
          <p:cNvGraphicFramePr>
            <a:graphicFrameLocks noGrp="1"/>
          </p:cNvGraphicFramePr>
          <p:nvPr userDrawn="1">
            <p:extLst>
              <p:ext uri="{D42A27DB-BD31-4B8C-83A1-F6EECF244321}">
                <p14:modId xmlns:p14="http://schemas.microsoft.com/office/powerpoint/2010/main" val="271191812"/>
              </p:ext>
            </p:extLst>
          </p:nvPr>
        </p:nvGraphicFramePr>
        <p:xfrm>
          <a:off x="165538" y="1532083"/>
          <a:ext cx="11274358" cy="4846320"/>
        </p:xfrm>
        <a:graphic>
          <a:graphicData uri="http://schemas.openxmlformats.org/drawingml/2006/table">
            <a:tbl>
              <a:tblPr bandRow="1">
                <a:tableStyleId>{BDBED569-4797-4DF1-A0F4-6AAB3CD982D8}</a:tableStyleId>
              </a:tblPr>
              <a:tblGrid>
                <a:gridCol w="5511907">
                  <a:extLst>
                    <a:ext uri="{9D8B030D-6E8A-4147-A177-3AD203B41FA5}">
                      <a16:colId xmlns:a16="http://schemas.microsoft.com/office/drawing/2014/main" val="3455249154"/>
                    </a:ext>
                  </a:extLst>
                </a:gridCol>
                <a:gridCol w="5762451">
                  <a:extLst>
                    <a:ext uri="{9D8B030D-6E8A-4147-A177-3AD203B41FA5}">
                      <a16:colId xmlns:a16="http://schemas.microsoft.com/office/drawing/2014/main" val="3729642697"/>
                    </a:ext>
                  </a:extLst>
                </a:gridCol>
              </a:tblGrid>
              <a:tr h="365760">
                <a:tc>
                  <a:txBody>
                    <a:bodyPr/>
                    <a:lstStyle/>
                    <a:p>
                      <a:r>
                        <a:rPr lang="en-US" b="1" dirty="0" smtClean="0">
                          <a:latin typeface="Segoe UI" panose="020B0502040204020203" pitchFamily="34" charset="0"/>
                          <a:cs typeface="Segoe UI" panose="020B0502040204020203" pitchFamily="34" charset="0"/>
                        </a:rPr>
                        <a:t>PROJECT INFORMATION</a:t>
                      </a:r>
                      <a:endParaRPr lang="en-US" b="1" dirty="0">
                        <a:latin typeface="Segoe UI" panose="020B0502040204020203" pitchFamily="34" charset="0"/>
                        <a:cs typeface="Segoe UI" panose="020B0502040204020203"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B5C1"/>
                    </a:solidFill>
                  </a:tcPr>
                </a:tc>
                <a:tc>
                  <a:txBody>
                    <a:bodyPr/>
                    <a:lstStyle/>
                    <a:p>
                      <a:r>
                        <a:rPr lang="en-US" b="1" dirty="0" smtClean="0">
                          <a:latin typeface="Segoe UI" panose="020B0502040204020203" pitchFamily="34" charset="0"/>
                          <a:cs typeface="Segoe UI" panose="020B0502040204020203" pitchFamily="34" charset="0"/>
                        </a:rPr>
                        <a:t>OBJECTIVE</a:t>
                      </a:r>
                      <a:endParaRPr lang="en-US" b="1" dirty="0">
                        <a:latin typeface="Segoe UI" panose="020B0502040204020203" pitchFamily="34" charset="0"/>
                        <a:cs typeface="Segoe UI" panose="020B0502040204020203"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B5C1"/>
                    </a:solidFill>
                  </a:tcPr>
                </a:tc>
                <a:extLst>
                  <a:ext uri="{0D108BD9-81ED-4DB2-BD59-A6C34878D82A}">
                    <a16:rowId xmlns:a16="http://schemas.microsoft.com/office/drawing/2014/main" val="3992270513"/>
                  </a:ext>
                </a:extLst>
              </a:tr>
              <a:tr h="2286000">
                <a:tc>
                  <a:txBody>
                    <a:bodyPr/>
                    <a:lstStyle/>
                    <a:p>
                      <a:r>
                        <a:rPr lang="en-US" sz="1800" u="sng" dirty="0" smtClean="0">
                          <a:latin typeface="Segoe UI" panose="020B0502040204020203" pitchFamily="34" charset="0"/>
                          <a:cs typeface="Segoe UI" panose="020B0502040204020203" pitchFamily="34" charset="0"/>
                        </a:rPr>
                        <a:t>Prime/Lead</a:t>
                      </a:r>
                      <a:r>
                        <a:rPr lang="en-US" sz="1800" dirty="0" smtClean="0">
                          <a:latin typeface="Segoe UI" panose="020B0502040204020203" pitchFamily="34" charset="0"/>
                          <a:cs typeface="Segoe UI" panose="020B0502040204020203" pitchFamily="34" charset="0"/>
                        </a:rPr>
                        <a:t>:</a:t>
                      </a:r>
                    </a:p>
                    <a:p>
                      <a:endParaRPr lang="en-US" sz="1800" dirty="0" smtClean="0">
                        <a:latin typeface="Segoe UI" panose="020B0502040204020203" pitchFamily="34" charset="0"/>
                        <a:cs typeface="Segoe UI" panose="020B0502040204020203" pitchFamily="34" charset="0"/>
                      </a:endParaRPr>
                    </a:p>
                    <a:p>
                      <a:r>
                        <a:rPr lang="en-US" sz="1800" u="sng" dirty="0" smtClean="0">
                          <a:latin typeface="Segoe UI" panose="020B0502040204020203" pitchFamily="34" charset="0"/>
                          <a:cs typeface="Segoe UI" panose="020B0502040204020203" pitchFamily="34" charset="0"/>
                        </a:rPr>
                        <a:t>Team Members</a:t>
                      </a:r>
                      <a:r>
                        <a:rPr lang="en-US" sz="1800" dirty="0" smtClean="0">
                          <a:latin typeface="Segoe UI" panose="020B0502040204020203" pitchFamily="34" charset="0"/>
                          <a:cs typeface="Segoe UI" panose="020B0502040204020203" pitchFamily="34" charset="0"/>
                        </a:rPr>
                        <a:t>:  </a:t>
                      </a:r>
                    </a:p>
                    <a:p>
                      <a:endParaRPr lang="en-US" sz="1800" dirty="0" smtClean="0">
                        <a:latin typeface="Segoe UI" panose="020B0502040204020203" pitchFamily="34" charset="0"/>
                        <a:cs typeface="Segoe UI" panose="020B0502040204020203" pitchFamily="34" charset="0"/>
                      </a:endParaRPr>
                    </a:p>
                    <a:p>
                      <a:r>
                        <a:rPr lang="en-US" sz="1800" u="sng" dirty="0" smtClean="0">
                          <a:latin typeface="Segoe UI" panose="020B0502040204020203" pitchFamily="34" charset="0"/>
                          <a:cs typeface="Segoe UI" panose="020B0502040204020203" pitchFamily="34" charset="0"/>
                        </a:rPr>
                        <a:t>Duration</a:t>
                      </a:r>
                      <a:r>
                        <a:rPr lang="en-US" sz="1800" dirty="0" smtClean="0">
                          <a:latin typeface="Segoe UI" panose="020B0502040204020203" pitchFamily="34" charset="0"/>
                          <a:cs typeface="Segoe UI" panose="020B0502040204020203" pitchFamily="34" charset="0"/>
                        </a:rPr>
                        <a:t>:  </a:t>
                      </a:r>
                      <a:endParaRPr lang="en-US" sz="1800" dirty="0">
                        <a:latin typeface="Segoe UI" panose="020B0502040204020203" pitchFamily="34" charset="0"/>
                        <a:cs typeface="Segoe UI" panose="020B0502040204020203"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dirty="0" smtClean="0">
                          <a:latin typeface="Segoe UI" panose="020B0502040204020203" pitchFamily="34" charset="0"/>
                          <a:cs typeface="Segoe UI" panose="020B0502040204020203" pitchFamily="34" charset="0"/>
                        </a:rPr>
                        <a:t>Enter</a:t>
                      </a:r>
                      <a:r>
                        <a:rPr lang="en-US" baseline="0" dirty="0" smtClean="0">
                          <a:latin typeface="Segoe UI" panose="020B0502040204020203" pitchFamily="34" charset="0"/>
                          <a:cs typeface="Segoe UI" panose="020B0502040204020203" pitchFamily="34" charset="0"/>
                        </a:rPr>
                        <a:t> objective here.</a:t>
                      </a:r>
                      <a:endParaRPr lang="en-US" dirty="0">
                        <a:latin typeface="Segoe UI" panose="020B0502040204020203" pitchFamily="34" charset="0"/>
                        <a:cs typeface="Segoe UI" panose="020B0502040204020203"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739032222"/>
                  </a:ext>
                </a:extLst>
              </a:tr>
              <a:tr h="365760">
                <a:tc>
                  <a:txBody>
                    <a:bodyPr/>
                    <a:lstStyle/>
                    <a:p>
                      <a:r>
                        <a:rPr lang="en-US" b="1" dirty="0" smtClean="0">
                          <a:latin typeface="Segoe UI" panose="020B0502040204020203" pitchFamily="34" charset="0"/>
                          <a:cs typeface="Segoe UI" panose="020B0502040204020203" pitchFamily="34" charset="0"/>
                        </a:rPr>
                        <a:t>DELIVERABLES/BENEFITS/ROI</a:t>
                      </a:r>
                      <a:endParaRPr lang="en-US" b="1" dirty="0">
                        <a:latin typeface="Segoe UI" panose="020B0502040204020203" pitchFamily="34" charset="0"/>
                        <a:cs typeface="Segoe UI" panose="020B0502040204020203"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B5C1"/>
                    </a:solidFill>
                  </a:tcPr>
                </a:tc>
                <a:tc>
                  <a:txBody>
                    <a:bodyPr/>
                    <a:lstStyle/>
                    <a:p>
                      <a:r>
                        <a:rPr lang="en-US" b="1" dirty="0" smtClean="0">
                          <a:latin typeface="Segoe UI" panose="020B0502040204020203" pitchFamily="34" charset="0"/>
                          <a:cs typeface="Segoe UI" panose="020B0502040204020203" pitchFamily="34" charset="0"/>
                        </a:rPr>
                        <a:t>FINANCIAL</a:t>
                      </a:r>
                      <a:endParaRPr lang="en-US" b="1" dirty="0">
                        <a:latin typeface="Segoe UI" panose="020B0502040204020203" pitchFamily="34" charset="0"/>
                        <a:cs typeface="Segoe UI" panose="020B0502040204020203"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92B5C1"/>
                    </a:solidFill>
                  </a:tcPr>
                </a:tc>
                <a:extLst>
                  <a:ext uri="{0D108BD9-81ED-4DB2-BD59-A6C34878D82A}">
                    <a16:rowId xmlns:a16="http://schemas.microsoft.com/office/drawing/2014/main" val="2005705520"/>
                  </a:ext>
                </a:extLst>
              </a:tr>
              <a:tr h="1828800">
                <a:tc>
                  <a:txBody>
                    <a:bodyPr/>
                    <a:lstStyle/>
                    <a:p>
                      <a:pPr marL="285750" indent="-285750">
                        <a:buFont typeface="Arial" panose="020B0604020202020204" pitchFamily="34" charset="0"/>
                        <a:buChar char="•"/>
                      </a:pPr>
                      <a:r>
                        <a:rPr lang="en-US" dirty="0" smtClean="0">
                          <a:latin typeface="Segoe UI" panose="020B0502040204020203" pitchFamily="34" charset="0"/>
                          <a:cs typeface="Segoe UI" panose="020B0502040204020203" pitchFamily="34" charset="0"/>
                        </a:rPr>
                        <a:t> </a:t>
                      </a:r>
                    </a:p>
                    <a:p>
                      <a:pPr marL="285750" indent="-285750">
                        <a:buFont typeface="Arial" panose="020B0604020202020204" pitchFamily="34" charset="0"/>
                        <a:buChar char="•"/>
                      </a:pPr>
                      <a:r>
                        <a:rPr lang="en-US" dirty="0" smtClean="0">
                          <a:latin typeface="Segoe UI" panose="020B0502040204020203" pitchFamily="34" charset="0"/>
                          <a:cs typeface="Segoe UI" panose="020B0502040204020203" pitchFamily="34" charset="0"/>
                        </a:rPr>
                        <a:t> </a:t>
                      </a:r>
                    </a:p>
                    <a:p>
                      <a:pPr marL="285750" indent="-285750">
                        <a:buFont typeface="Arial" panose="020B0604020202020204" pitchFamily="34" charset="0"/>
                        <a:buChar char="•"/>
                      </a:pPr>
                      <a:endParaRPr lang="en-US" dirty="0" smtClean="0">
                        <a:latin typeface="Segoe UI" panose="020B0502040204020203" pitchFamily="34" charset="0"/>
                        <a:cs typeface="Segoe UI" panose="020B0502040204020203"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dirty="0" smtClean="0">
                          <a:latin typeface="Segoe UI" panose="020B0502040204020203" pitchFamily="34" charset="0"/>
                          <a:cs typeface="Segoe UI" panose="020B0502040204020203" pitchFamily="34" charset="0"/>
                        </a:rPr>
                        <a:t>Program Funds:  $</a:t>
                      </a:r>
                    </a:p>
                    <a:p>
                      <a:r>
                        <a:rPr lang="en-US" dirty="0" smtClean="0">
                          <a:latin typeface="Segoe UI" panose="020B0502040204020203" pitchFamily="34" charset="0"/>
                          <a:cs typeface="Segoe UI" panose="020B0502040204020203" pitchFamily="34" charset="0"/>
                        </a:rPr>
                        <a:t>Cost</a:t>
                      </a:r>
                      <a:r>
                        <a:rPr lang="en-US" baseline="0" dirty="0" smtClean="0">
                          <a:latin typeface="Segoe UI" panose="020B0502040204020203" pitchFamily="34" charset="0"/>
                          <a:cs typeface="Segoe UI" panose="020B0502040204020203" pitchFamily="34" charset="0"/>
                        </a:rPr>
                        <a:t> Share:         $</a:t>
                      </a:r>
                      <a:endParaRPr lang="en-US" dirty="0">
                        <a:latin typeface="Segoe UI" panose="020B0502040204020203" pitchFamily="34" charset="0"/>
                        <a:cs typeface="Segoe UI" panose="020B0502040204020203"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45075137"/>
                  </a:ext>
                </a:extLst>
              </a:tr>
            </a:tbl>
          </a:graphicData>
        </a:graphic>
      </p:graphicFrame>
      <p:sp>
        <p:nvSpPr>
          <p:cNvPr id="11" name="TextBox 10"/>
          <p:cNvSpPr txBox="1"/>
          <p:nvPr userDrawn="1"/>
        </p:nvSpPr>
        <p:spPr>
          <a:xfrm>
            <a:off x="69850" y="1088325"/>
            <a:ext cx="5459401" cy="369332"/>
          </a:xfrm>
          <a:prstGeom prst="rect">
            <a:avLst/>
          </a:prstGeom>
          <a:noFill/>
        </p:spPr>
        <p:txBody>
          <a:bodyPr wrap="square" rtlCol="0">
            <a:spAutoFit/>
          </a:bodyPr>
          <a:lstStyle/>
          <a:p>
            <a:r>
              <a:rPr lang="en-US" dirty="0" smtClean="0">
                <a:latin typeface="Segoe UI" panose="020B0502040204020203" pitchFamily="34" charset="0"/>
                <a:cs typeface="Segoe UI" panose="020B0502040204020203" pitchFamily="34" charset="0"/>
              </a:rPr>
              <a:t>Subtitle</a:t>
            </a:r>
            <a:endParaRPr lang="en-US" dirty="0">
              <a:latin typeface="Segoe UI" panose="020B0502040204020203" pitchFamily="34" charset="0"/>
              <a:cs typeface="Segoe UI" panose="020B0502040204020203" pitchFamily="34" charset="0"/>
            </a:endParaRPr>
          </a:p>
        </p:txBody>
      </p:sp>
      <p:sp>
        <p:nvSpPr>
          <p:cNvPr id="12" name="TextBox 11"/>
          <p:cNvSpPr txBox="1"/>
          <p:nvPr userDrawn="1"/>
        </p:nvSpPr>
        <p:spPr>
          <a:xfrm>
            <a:off x="10135485" y="1046285"/>
            <a:ext cx="1282776" cy="369332"/>
          </a:xfrm>
          <a:prstGeom prst="rect">
            <a:avLst/>
          </a:prstGeom>
          <a:noFill/>
        </p:spPr>
        <p:txBody>
          <a:bodyPr wrap="square" rtlCol="0">
            <a:spAutoFit/>
          </a:bodyPr>
          <a:lstStyle/>
          <a:p>
            <a:pPr algn="r"/>
            <a:r>
              <a:rPr lang="en-US" dirty="0" smtClean="0">
                <a:latin typeface="Segoe UI" panose="020B0502040204020203" pitchFamily="34" charset="0"/>
                <a:cs typeface="Segoe UI" panose="020B0502040204020203" pitchFamily="34" charset="0"/>
              </a:rPr>
              <a:t>0/00</a:t>
            </a:r>
            <a:endParaRPr lang="en-US" dirty="0">
              <a:latin typeface="Segoe UI" panose="020B0502040204020203" pitchFamily="34" charset="0"/>
              <a:cs typeface="Segoe UI" panose="020B0502040204020203" pitchFamily="34" charset="0"/>
            </a:endParaRPr>
          </a:p>
        </p:txBody>
      </p:sp>
    </p:spTree>
    <p:extLst>
      <p:ext uri="{BB962C8B-B14F-4D97-AF65-F5344CB8AC3E}">
        <p14:creationId xmlns:p14="http://schemas.microsoft.com/office/powerpoint/2010/main" val="3264215113"/>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838200" y="2766219"/>
            <a:ext cx="10515600" cy="1325563"/>
          </a:xfrm>
          <a:prstGeom prst="rect">
            <a:avLst/>
          </a:prstGeom>
        </p:spPr>
        <p:txBody>
          <a:bodyPr/>
          <a:lstStyle>
            <a:lvl1pPr algn="ctr">
              <a:defRPr>
                <a:latin typeface="Segoe UI" panose="020B0502040204020203" pitchFamily="34" charset="0"/>
                <a:cs typeface="Segoe UI" panose="020B0502040204020203" pitchFamily="34" charset="0"/>
              </a:defRPr>
            </a:lvl1pPr>
          </a:lstStyle>
          <a:p>
            <a:r>
              <a:rPr lang="en-US" dirty="0" smtClean="0"/>
              <a:t>Questions?</a:t>
            </a:r>
            <a:endParaRPr lang="en-US" dirty="0"/>
          </a:p>
        </p:txBody>
      </p:sp>
      <p:sp>
        <p:nvSpPr>
          <p:cNvPr id="4" name="Slide Number Placeholder 3"/>
          <p:cNvSpPr>
            <a:spLocks noGrp="1"/>
          </p:cNvSpPr>
          <p:nvPr>
            <p:ph type="sldNum" sz="quarter" idx="11"/>
          </p:nvPr>
        </p:nvSpPr>
        <p:spPr/>
        <p:txBody>
          <a:bodyPr/>
          <a:lstStyle>
            <a:lvl1pPr>
              <a:defRPr>
                <a:solidFill>
                  <a:schemeClr val="bg2">
                    <a:lumMod val="50000"/>
                  </a:schemeClr>
                </a:solidFill>
              </a:defRPr>
            </a:lvl1pPr>
          </a:lstStyle>
          <a:p>
            <a:fld id="{A916C171-007E-46CF-80D5-F89E015BD616}" type="slidenum">
              <a:rPr lang="en-US" smtClean="0"/>
              <a:pPr/>
              <a:t>‹#›</a:t>
            </a:fld>
            <a:endParaRPr lang="en-US" dirty="0"/>
          </a:p>
        </p:txBody>
      </p:sp>
      <p:pic>
        <p:nvPicPr>
          <p:cNvPr id="5" name="Picture 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84517" y="5724179"/>
            <a:ext cx="1307366" cy="954360"/>
          </a:xfrm>
          <a:prstGeom prst="rect">
            <a:avLst/>
          </a:prstGeom>
        </p:spPr>
      </p:pic>
    </p:spTree>
    <p:extLst>
      <p:ext uri="{BB962C8B-B14F-4D97-AF65-F5344CB8AC3E}">
        <p14:creationId xmlns:p14="http://schemas.microsoft.com/office/powerpoint/2010/main" val="426938872"/>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No Photo">
    <p:spTree>
      <p:nvGrpSpPr>
        <p:cNvPr id="1" name=""/>
        <p:cNvGrpSpPr/>
        <p:nvPr/>
      </p:nvGrpSpPr>
      <p:grpSpPr>
        <a:xfrm>
          <a:off x="0" y="0"/>
          <a:ext cx="0" cy="0"/>
          <a:chOff x="0" y="0"/>
          <a:chExt cx="0" cy="0"/>
        </a:xfrm>
      </p:grpSpPr>
      <p:sp>
        <p:nvSpPr>
          <p:cNvPr id="7" name="Right Triangle 6">
            <a:extLst>
              <a:ext uri="{FF2B5EF4-FFF2-40B4-BE49-F238E27FC236}">
                <a16:creationId xmlns:a16="http://schemas.microsoft.com/office/drawing/2014/main" id="{0C1F9609-AB8E-574F-9F2E-2CE449C66996}"/>
              </a:ext>
            </a:extLst>
          </p:cNvPr>
          <p:cNvSpPr/>
          <p:nvPr userDrawn="1"/>
        </p:nvSpPr>
        <p:spPr>
          <a:xfrm flipH="1">
            <a:off x="9543566" y="2987040"/>
            <a:ext cx="2648434" cy="3870960"/>
          </a:xfrm>
          <a:prstGeom prst="rtTriangle">
            <a:avLst/>
          </a:prstGeom>
          <a:solidFill>
            <a:schemeClr val="tx2"/>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marL="284163" algn="ctr"/>
            <a:endParaRPr lang="en-US" b="1" dirty="0"/>
          </a:p>
        </p:txBody>
      </p:sp>
      <p:sp>
        <p:nvSpPr>
          <p:cNvPr id="5" name="Title 1">
            <a:extLst>
              <a:ext uri="{FF2B5EF4-FFF2-40B4-BE49-F238E27FC236}">
                <a16:creationId xmlns:a16="http://schemas.microsoft.com/office/drawing/2014/main" id="{4C372868-B274-3F4C-B730-ED846A37BF95}"/>
              </a:ext>
            </a:extLst>
          </p:cNvPr>
          <p:cNvSpPr>
            <a:spLocks noGrp="1"/>
          </p:cNvSpPr>
          <p:nvPr>
            <p:ph type="ctrTitle" hasCustomPrompt="1"/>
          </p:nvPr>
        </p:nvSpPr>
        <p:spPr>
          <a:xfrm>
            <a:off x="0" y="832104"/>
            <a:ext cx="7240859" cy="1242023"/>
          </a:xfrm>
          <a:noFill/>
        </p:spPr>
        <p:txBody>
          <a:bodyPr lIns="457200" tIns="274320" bIns="0" anchor="t" anchorCtr="0">
            <a:noAutofit/>
          </a:bodyPr>
          <a:lstStyle>
            <a:lvl1pPr algn="l">
              <a:lnSpc>
                <a:spcPct val="90000"/>
              </a:lnSpc>
              <a:defRPr sz="3600" b="1" spc="-150">
                <a:solidFill>
                  <a:schemeClr val="tx2"/>
                </a:solidFill>
              </a:defRPr>
            </a:lvl1pPr>
          </a:lstStyle>
          <a:p>
            <a:r>
              <a:rPr lang="en-US" dirty="0"/>
              <a:t>Title of the presentation goes here on one or two lines</a:t>
            </a:r>
          </a:p>
        </p:txBody>
      </p:sp>
      <p:sp>
        <p:nvSpPr>
          <p:cNvPr id="6" name="Subtitle 2">
            <a:extLst>
              <a:ext uri="{FF2B5EF4-FFF2-40B4-BE49-F238E27FC236}">
                <a16:creationId xmlns:a16="http://schemas.microsoft.com/office/drawing/2014/main" id="{BFDD1554-F88C-D248-90A0-7C2A9B596041}"/>
              </a:ext>
            </a:extLst>
          </p:cNvPr>
          <p:cNvSpPr>
            <a:spLocks noGrp="1"/>
          </p:cNvSpPr>
          <p:nvPr>
            <p:ph type="subTitle" idx="1" hasCustomPrompt="1"/>
          </p:nvPr>
        </p:nvSpPr>
        <p:spPr>
          <a:xfrm>
            <a:off x="389745" y="2400858"/>
            <a:ext cx="4271654" cy="599773"/>
          </a:xfrm>
          <a:prstGeom prst="rect">
            <a:avLst/>
          </a:prstGeom>
        </p:spPr>
        <p:txBody>
          <a:bodyPr/>
          <a:lstStyle>
            <a:lvl1pPr marL="0" indent="0" algn="l">
              <a:buFont typeface="Arial" panose="020B0604020202020204" pitchFamily="34" charset="0"/>
              <a:buNone/>
              <a:defRPr sz="2200" b="1">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SUBTITLE</a:t>
            </a:r>
          </a:p>
        </p:txBody>
      </p:sp>
      <p:pic>
        <p:nvPicPr>
          <p:cNvPr id="4" name="Picture 3">
            <a:extLst>
              <a:ext uri="{FF2B5EF4-FFF2-40B4-BE49-F238E27FC236}">
                <a16:creationId xmlns:a16="http://schemas.microsoft.com/office/drawing/2014/main" id="{8DBE1333-7C3A-964B-BEC2-36882527D641}"/>
              </a:ext>
            </a:extLst>
          </p:cNvPr>
          <p:cNvPicPr>
            <a:picLocks noChangeAspect="1"/>
          </p:cNvPicPr>
          <p:nvPr userDrawn="1"/>
        </p:nvPicPr>
        <p:blipFill>
          <a:blip r:embed="rId2"/>
          <a:stretch>
            <a:fillRect/>
          </a:stretch>
        </p:blipFill>
        <p:spPr>
          <a:xfrm>
            <a:off x="10183392" y="5840775"/>
            <a:ext cx="1908450" cy="834947"/>
          </a:xfrm>
          <a:prstGeom prst="rect">
            <a:avLst/>
          </a:prstGeom>
        </p:spPr>
      </p:pic>
      <p:sp>
        <p:nvSpPr>
          <p:cNvPr id="9" name="Slide Number Placeholder 5">
            <a:extLst>
              <a:ext uri="{FF2B5EF4-FFF2-40B4-BE49-F238E27FC236}">
                <a16:creationId xmlns:a16="http://schemas.microsoft.com/office/drawing/2014/main" id="{B6011823-5496-0141-B114-C34EBA709756}"/>
              </a:ext>
            </a:extLst>
          </p:cNvPr>
          <p:cNvSpPr txBox="1">
            <a:spLocks/>
          </p:cNvSpPr>
          <p:nvPr userDrawn="1"/>
        </p:nvSpPr>
        <p:spPr>
          <a:xfrm>
            <a:off x="3771519" y="6525757"/>
            <a:ext cx="4648963" cy="273844"/>
          </a:xfrm>
          <a:prstGeom prst="rect">
            <a:avLst/>
          </a:prstGeom>
        </p:spPr>
        <p:txBody>
          <a:bodyPr vert="horz" lIns="91440" tIns="45720" rIns="91440" bIns="45720" rtlCol="0" anchor="ctr"/>
          <a:lstStyle>
            <a:defPPr>
              <a:defRPr lang="en-US"/>
            </a:defPPr>
            <a:lvl1pPr algn="l" rtl="0" fontAlgn="base">
              <a:spcBef>
                <a:spcPct val="0"/>
              </a:spcBef>
              <a:spcAft>
                <a:spcPct val="0"/>
              </a:spcAft>
              <a:defRPr sz="1050" kern="1200">
                <a:solidFill>
                  <a:schemeClr val="bg1"/>
                </a:solidFill>
                <a:latin typeface="Arial" panose="020B0604020202020204" pitchFamily="34" charset="0"/>
                <a:ea typeface="+mn-ea"/>
                <a:cs typeface="Arial" panose="020B0604020202020204" pitchFamily="34" charset="0"/>
              </a:defRPr>
            </a:lvl1pPr>
            <a:lvl2pPr marL="457200" algn="l" rtl="0" fontAlgn="base">
              <a:spcBef>
                <a:spcPct val="0"/>
              </a:spcBef>
              <a:spcAft>
                <a:spcPct val="0"/>
              </a:spcAft>
              <a:defRPr kern="1200">
                <a:solidFill>
                  <a:schemeClr val="tx1"/>
                </a:solidFill>
                <a:latin typeface="Tahoma" charset="0"/>
                <a:ea typeface="+mn-ea"/>
                <a:cs typeface="Arial" charset="0"/>
              </a:defRPr>
            </a:lvl2pPr>
            <a:lvl3pPr marL="914400" algn="l" rtl="0" fontAlgn="base">
              <a:spcBef>
                <a:spcPct val="0"/>
              </a:spcBef>
              <a:spcAft>
                <a:spcPct val="0"/>
              </a:spcAft>
              <a:defRPr kern="1200">
                <a:solidFill>
                  <a:schemeClr val="tx1"/>
                </a:solidFill>
                <a:latin typeface="Tahoma" charset="0"/>
                <a:ea typeface="+mn-ea"/>
                <a:cs typeface="Arial" charset="0"/>
              </a:defRPr>
            </a:lvl3pPr>
            <a:lvl4pPr marL="1371600" algn="l" rtl="0" fontAlgn="base">
              <a:spcBef>
                <a:spcPct val="0"/>
              </a:spcBef>
              <a:spcAft>
                <a:spcPct val="0"/>
              </a:spcAft>
              <a:defRPr kern="1200">
                <a:solidFill>
                  <a:schemeClr val="tx1"/>
                </a:solidFill>
                <a:latin typeface="Tahoma" charset="0"/>
                <a:ea typeface="+mn-ea"/>
                <a:cs typeface="Arial" charset="0"/>
              </a:defRPr>
            </a:lvl4pPr>
            <a:lvl5pPr marL="1828800" algn="l" rtl="0" fontAlgn="base">
              <a:spcBef>
                <a:spcPct val="0"/>
              </a:spcBef>
              <a:spcAft>
                <a:spcPct val="0"/>
              </a:spcAft>
              <a:defRPr kern="1200">
                <a:solidFill>
                  <a:schemeClr val="tx1"/>
                </a:solidFill>
                <a:latin typeface="Tahoma" charset="0"/>
                <a:ea typeface="+mn-ea"/>
                <a:cs typeface="Arial" charset="0"/>
              </a:defRPr>
            </a:lvl5pPr>
            <a:lvl6pPr marL="2286000" algn="l" defTabSz="914400" rtl="0" eaLnBrk="1" latinLnBrk="0" hangingPunct="1">
              <a:defRPr kern="1200">
                <a:solidFill>
                  <a:schemeClr val="tx1"/>
                </a:solidFill>
                <a:latin typeface="Tahoma" charset="0"/>
                <a:ea typeface="+mn-ea"/>
                <a:cs typeface="Arial" charset="0"/>
              </a:defRPr>
            </a:lvl6pPr>
            <a:lvl7pPr marL="2743200" algn="l" defTabSz="914400" rtl="0" eaLnBrk="1" latinLnBrk="0" hangingPunct="1">
              <a:defRPr kern="1200">
                <a:solidFill>
                  <a:schemeClr val="tx1"/>
                </a:solidFill>
                <a:latin typeface="Tahoma" charset="0"/>
                <a:ea typeface="+mn-ea"/>
                <a:cs typeface="Arial" charset="0"/>
              </a:defRPr>
            </a:lvl7pPr>
            <a:lvl8pPr marL="3200400" algn="l" defTabSz="914400" rtl="0" eaLnBrk="1" latinLnBrk="0" hangingPunct="1">
              <a:defRPr kern="1200">
                <a:solidFill>
                  <a:schemeClr val="tx1"/>
                </a:solidFill>
                <a:latin typeface="Tahoma" charset="0"/>
                <a:ea typeface="+mn-ea"/>
                <a:cs typeface="Arial" charset="0"/>
              </a:defRPr>
            </a:lvl8pPr>
            <a:lvl9pPr marL="3657600" algn="l" defTabSz="914400" rtl="0" eaLnBrk="1" latinLnBrk="0" hangingPunct="1">
              <a:defRPr kern="1200">
                <a:solidFill>
                  <a:schemeClr val="tx1"/>
                </a:solidFill>
                <a:latin typeface="Tahoma" charset="0"/>
                <a:ea typeface="+mn-ea"/>
                <a:cs typeface="Arial" charset="0"/>
              </a:defRPr>
            </a:lvl9pPr>
          </a:lstStyle>
          <a:p>
            <a:pPr algn="ctr"/>
            <a:r>
              <a:rPr lang="en-US" sz="800" dirty="0">
                <a:solidFill>
                  <a:schemeClr val="bg1"/>
                </a:solidFill>
                <a:latin typeface="Arial" panose="020B0604020202020204" pitchFamily="34" charset="0"/>
                <a:ea typeface="Calibri" panose="020F0502020204030204" pitchFamily="34" charset="0"/>
              </a:rPr>
              <a:t>Newport News Shipbuilding, a Division of Huntington Ingalls Industries, All Rights Reserved 2020</a:t>
            </a:r>
            <a:endParaRPr lang="en-US" sz="700" cap="all" dirty="0">
              <a:solidFill>
                <a:schemeClr val="bg1"/>
              </a:solidFill>
            </a:endParaRPr>
          </a:p>
        </p:txBody>
      </p:sp>
    </p:spTree>
    <p:extLst>
      <p:ext uri="{BB962C8B-B14F-4D97-AF65-F5344CB8AC3E}">
        <p14:creationId xmlns:p14="http://schemas.microsoft.com/office/powerpoint/2010/main" val="3282496254"/>
      </p:ext>
    </p:extLst>
  </p:cSld>
  <p:clrMapOvr>
    <a:masterClrMapping/>
  </p:clrMapOvr>
  <p:timing>
    <p:tnLst>
      <p:par>
        <p:cTn id="1" dur="indefinite" restart="never" nodeType="tmRoot"/>
      </p:par>
    </p:tnLst>
  </p:timing>
  <p:extLst>
    <p:ext uri="{DCECCB84-F9BA-43D5-87BE-67443E8EF086}">
      <p15:sldGuideLst xmlns:p15="http://schemas.microsoft.com/office/powerpoint/2012/main">
        <p15:guide id="2" orient="horz" pos="2160">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_Full Page Photo">
    <p:spTree>
      <p:nvGrpSpPr>
        <p:cNvPr id="1" name=""/>
        <p:cNvGrpSpPr/>
        <p:nvPr/>
      </p:nvGrpSpPr>
      <p:grpSpPr>
        <a:xfrm>
          <a:off x="0" y="0"/>
          <a:ext cx="0" cy="0"/>
          <a:chOff x="0" y="0"/>
          <a:chExt cx="0" cy="0"/>
        </a:xfrm>
      </p:grpSpPr>
      <p:sp>
        <p:nvSpPr>
          <p:cNvPr id="11" name="Picture Placeholder 7">
            <a:extLst>
              <a:ext uri="{FF2B5EF4-FFF2-40B4-BE49-F238E27FC236}">
                <a16:creationId xmlns:a16="http://schemas.microsoft.com/office/drawing/2014/main" id="{27346A81-FFE8-5F45-9CD7-F4E2149E004D}"/>
              </a:ext>
            </a:extLst>
          </p:cNvPr>
          <p:cNvSpPr>
            <a:spLocks noGrp="1"/>
          </p:cNvSpPr>
          <p:nvPr>
            <p:ph type="pic" sz="quarter" idx="14" hasCustomPrompt="1"/>
          </p:nvPr>
        </p:nvSpPr>
        <p:spPr>
          <a:xfrm>
            <a:off x="0" y="0"/>
            <a:ext cx="12192000" cy="6858000"/>
          </a:xfrm>
          <a:prstGeom prst="rect">
            <a:avLst/>
          </a:prstGeom>
          <a:solidFill>
            <a:schemeClr val="bg1">
              <a:lumMod val="85000"/>
            </a:schemeClr>
          </a:solidFill>
        </p:spPr>
        <p:txBody>
          <a:bodyPr/>
          <a:lstStyle>
            <a:lvl1pPr marL="0" indent="0">
              <a:buNone/>
              <a:defRPr sz="1200" b="0" baseline="0"/>
            </a:lvl1pPr>
          </a:lstStyle>
          <a:p>
            <a:pPr lvl="0"/>
            <a:r>
              <a:rPr lang="en-US" dirty="0"/>
              <a:t>Click Icon or Drag Image Here</a:t>
            </a:r>
          </a:p>
        </p:txBody>
      </p:sp>
    </p:spTree>
    <p:extLst>
      <p:ext uri="{BB962C8B-B14F-4D97-AF65-F5344CB8AC3E}">
        <p14:creationId xmlns:p14="http://schemas.microsoft.com/office/powerpoint/2010/main" val="18896938"/>
      </p:ext>
    </p:extLst>
  </p:cSld>
  <p:clrMapOvr>
    <a:masterClrMapping/>
  </p:clrMapOvr>
  <p:extLst>
    <p:ext uri="{DCECCB84-F9BA-43D5-87BE-67443E8EF086}">
      <p15:sldGuideLst xmlns:p15="http://schemas.microsoft.com/office/powerpoint/2012/main">
        <p15:guide id="2" orient="horz" pos="2160">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591745012"/>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4.xml"/><Relationship Id="rId13" Type="http://schemas.openxmlformats.org/officeDocument/2006/relationships/slideLayout" Target="../slideLayouts/slideLayout19.xml"/><Relationship Id="rId18" Type="http://schemas.openxmlformats.org/officeDocument/2006/relationships/slideLayout" Target="../slideLayouts/slideLayout24.xml"/><Relationship Id="rId3" Type="http://schemas.openxmlformats.org/officeDocument/2006/relationships/slideLayout" Target="../slideLayouts/slideLayout9.xml"/><Relationship Id="rId21" Type="http://schemas.openxmlformats.org/officeDocument/2006/relationships/theme" Target="../theme/theme2.xml"/><Relationship Id="rId7" Type="http://schemas.openxmlformats.org/officeDocument/2006/relationships/slideLayout" Target="../slideLayouts/slideLayout13.xml"/><Relationship Id="rId12" Type="http://schemas.openxmlformats.org/officeDocument/2006/relationships/slideLayout" Target="../slideLayouts/slideLayout18.xml"/><Relationship Id="rId17" Type="http://schemas.openxmlformats.org/officeDocument/2006/relationships/slideLayout" Target="../slideLayouts/slideLayout23.xml"/><Relationship Id="rId2" Type="http://schemas.openxmlformats.org/officeDocument/2006/relationships/slideLayout" Target="../slideLayouts/slideLayout8.xml"/><Relationship Id="rId16" Type="http://schemas.openxmlformats.org/officeDocument/2006/relationships/slideLayout" Target="../slideLayouts/slideLayout22.xml"/><Relationship Id="rId20" Type="http://schemas.openxmlformats.org/officeDocument/2006/relationships/slideLayout" Target="../slideLayouts/slideLayout26.xml"/><Relationship Id="rId1" Type="http://schemas.openxmlformats.org/officeDocument/2006/relationships/slideLayout" Target="../slideLayouts/slideLayout7.xml"/><Relationship Id="rId6" Type="http://schemas.openxmlformats.org/officeDocument/2006/relationships/slideLayout" Target="../slideLayouts/slideLayout12.xml"/><Relationship Id="rId11" Type="http://schemas.openxmlformats.org/officeDocument/2006/relationships/slideLayout" Target="../slideLayouts/slideLayout17.xml"/><Relationship Id="rId5" Type="http://schemas.openxmlformats.org/officeDocument/2006/relationships/slideLayout" Target="../slideLayouts/slideLayout11.xml"/><Relationship Id="rId15" Type="http://schemas.openxmlformats.org/officeDocument/2006/relationships/slideLayout" Target="../slideLayouts/slideLayout21.xml"/><Relationship Id="rId10" Type="http://schemas.openxmlformats.org/officeDocument/2006/relationships/slideLayout" Target="../slideLayouts/slideLayout16.xml"/><Relationship Id="rId19" Type="http://schemas.openxmlformats.org/officeDocument/2006/relationships/slideLayout" Target="../slideLayouts/slideLayout25.xml"/><Relationship Id="rId4" Type="http://schemas.openxmlformats.org/officeDocument/2006/relationships/slideLayout" Target="../slideLayouts/slideLayout10.xml"/><Relationship Id="rId9" Type="http://schemas.openxmlformats.org/officeDocument/2006/relationships/slideLayout" Target="../slideLayouts/slideLayout15.xml"/><Relationship Id="rId14" Type="http://schemas.openxmlformats.org/officeDocument/2006/relationships/slideLayout" Target="../slideLayouts/slideLayout20.xml"/><Relationship Id="rId22" Type="http://schemas.openxmlformats.org/officeDocument/2006/relationships/image" Target="../media/image4.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smtClean="0"/>
              <a:t>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9362631" y="6545535"/>
            <a:ext cx="2743200" cy="365125"/>
          </a:xfrm>
          <a:prstGeom prst="rect">
            <a:avLst/>
          </a:prstGeom>
        </p:spPr>
        <p:txBody>
          <a:bodyPr vert="horz" lIns="91440" tIns="45720" rIns="91440" bIns="45720" rtlCol="0" anchor="ctr"/>
          <a:lstStyle>
            <a:lvl1pPr algn="r">
              <a:defRPr sz="1200">
                <a:solidFill>
                  <a:schemeClr val="bg2">
                    <a:lumMod val="50000"/>
                  </a:schemeClr>
                </a:solidFill>
              </a:defRPr>
            </a:lvl1pPr>
          </a:lstStyle>
          <a:p>
            <a:fld id="{A916C171-007E-46CF-80D5-F89E015BD616}" type="slidenum">
              <a:rPr lang="en-US" smtClean="0"/>
              <a:pPr/>
              <a:t>‹#›</a:t>
            </a:fld>
            <a:endParaRPr lang="en-US" dirty="0"/>
          </a:p>
        </p:txBody>
      </p:sp>
    </p:spTree>
    <p:extLst>
      <p:ext uri="{BB962C8B-B14F-4D97-AF65-F5344CB8AC3E}">
        <p14:creationId xmlns:p14="http://schemas.microsoft.com/office/powerpoint/2010/main" val="759101114"/>
      </p:ext>
    </p:extLst>
  </p:cSld>
  <p:clrMap bg1="lt1" tx1="dk1" bg2="lt2" tx2="dk2" accent1="accent1" accent2="accent2" accent3="accent3" accent4="accent4" accent5="accent5" accent6="accent6" hlink="hlink" folHlink="folHlink"/>
  <p:sldLayoutIdLst>
    <p:sldLayoutId id="2147483653" r:id="rId1"/>
    <p:sldLayoutId id="2147483657" r:id="rId2"/>
    <p:sldLayoutId id="2147483658" r:id="rId3"/>
    <p:sldLayoutId id="2147483660" r:id="rId4"/>
    <p:sldLayoutId id="2147483659" r:id="rId5"/>
    <p:sldLayoutId id="2147483656" r:id="rId6"/>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Segoe UI" panose="020B0502040204020203" pitchFamily="34" charset="0"/>
          <a:ea typeface="+mn-ea"/>
          <a:cs typeface="Segoe UI" panose="020B0502040204020203"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rgbClr val="034055"/>
          </a:solidFill>
          <a:latin typeface="Segoe UI" panose="020B0502040204020203" pitchFamily="34" charset="0"/>
          <a:ea typeface="+mn-ea"/>
          <a:cs typeface="Segoe UI" panose="020B0502040204020203"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rgbClr val="05759D"/>
          </a:solidFill>
          <a:latin typeface="Segoe UI" panose="020B0502040204020203" pitchFamily="34" charset="0"/>
          <a:ea typeface="+mn-ea"/>
          <a:cs typeface="Segoe UI" panose="020B0502040204020203"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bg2">
              <a:lumMod val="50000"/>
            </a:schemeClr>
          </a:solidFill>
          <a:latin typeface="Segoe UI" panose="020B0502040204020203" pitchFamily="34" charset="0"/>
          <a:ea typeface="+mn-ea"/>
          <a:cs typeface="Segoe UI" panose="020B0502040204020203"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accent1"/>
          </a:solidFill>
          <a:latin typeface="Segoe UI" panose="020B0502040204020203" pitchFamily="34" charset="0"/>
          <a:ea typeface="+mn-ea"/>
          <a:cs typeface="Segoe UI" panose="020B0502040204020203"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47510"/>
            <a:ext cx="10760242" cy="1325563"/>
          </a:xfrm>
          <a:prstGeom prst="rect">
            <a:avLst/>
          </a:prstGeom>
        </p:spPr>
        <p:txBody>
          <a:bodyPr vert="horz" lIns="91440" tIns="45720" rIns="91440" bIns="45720" rtlCol="0" anchor="t" anchorCtr="0">
            <a:noAutofit/>
          </a:bodyPr>
          <a:lstStyle/>
          <a:p>
            <a:r>
              <a:rPr lang="en-US" dirty="0"/>
              <a:t>Click to edit Master title style</a:t>
            </a:r>
          </a:p>
        </p:txBody>
      </p:sp>
      <p:sp>
        <p:nvSpPr>
          <p:cNvPr id="15" name="Slide Number Placeholder 4">
            <a:extLst>
              <a:ext uri="{FF2B5EF4-FFF2-40B4-BE49-F238E27FC236}">
                <a16:creationId xmlns:a16="http://schemas.microsoft.com/office/drawing/2014/main" id="{8F8B3B19-8413-DA4C-8229-F04E72B90777}"/>
              </a:ext>
            </a:extLst>
          </p:cNvPr>
          <p:cNvSpPr txBox="1">
            <a:spLocks/>
          </p:cNvSpPr>
          <p:nvPr userDrawn="1"/>
        </p:nvSpPr>
        <p:spPr>
          <a:xfrm>
            <a:off x="470262" y="6531461"/>
            <a:ext cx="542364" cy="118644"/>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fld id="{70941212-5356-944B-973F-4CD3E2F2AF42}" type="slidenum">
              <a:rPr lang="en-US" sz="1100" smtClean="0">
                <a:solidFill>
                  <a:schemeClr val="tx2"/>
                </a:solidFill>
              </a:rPr>
              <a:pPr algn="l"/>
              <a:t>‹#›</a:t>
            </a:fld>
            <a:endParaRPr lang="en-US" sz="1100" dirty="0">
              <a:solidFill>
                <a:schemeClr val="tx2"/>
              </a:solidFill>
            </a:endParaRPr>
          </a:p>
        </p:txBody>
      </p:sp>
      <p:pic>
        <p:nvPicPr>
          <p:cNvPr id="5" name="Picture 4">
            <a:extLst>
              <a:ext uri="{FF2B5EF4-FFF2-40B4-BE49-F238E27FC236}">
                <a16:creationId xmlns:a16="http://schemas.microsoft.com/office/drawing/2014/main" id="{E91F9C86-5D3D-E542-AD58-038821E3D660}"/>
              </a:ext>
            </a:extLst>
          </p:cNvPr>
          <p:cNvPicPr>
            <a:picLocks noChangeAspect="1"/>
          </p:cNvPicPr>
          <p:nvPr userDrawn="1"/>
        </p:nvPicPr>
        <p:blipFill>
          <a:blip r:embed="rId22"/>
          <a:stretch>
            <a:fillRect/>
          </a:stretch>
        </p:blipFill>
        <p:spPr>
          <a:xfrm>
            <a:off x="11328400" y="5752006"/>
            <a:ext cx="641985" cy="776025"/>
          </a:xfrm>
          <a:prstGeom prst="rect">
            <a:avLst/>
          </a:prstGeom>
        </p:spPr>
      </p:pic>
    </p:spTree>
    <p:extLst>
      <p:ext uri="{BB962C8B-B14F-4D97-AF65-F5344CB8AC3E}">
        <p14:creationId xmlns:p14="http://schemas.microsoft.com/office/powerpoint/2010/main" val="858104846"/>
      </p:ext>
    </p:extLst>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 id="2147483673" r:id="rId12"/>
    <p:sldLayoutId id="2147483674" r:id="rId13"/>
    <p:sldLayoutId id="2147483675" r:id="rId14"/>
    <p:sldLayoutId id="2147483676" r:id="rId15"/>
    <p:sldLayoutId id="2147483677" r:id="rId16"/>
    <p:sldLayoutId id="2147483678" r:id="rId17"/>
    <p:sldLayoutId id="2147483679" r:id="rId18"/>
    <p:sldLayoutId id="2147483680" r:id="rId19"/>
    <p:sldLayoutId id="2147483681" r:id="rId20"/>
  </p:sldLayoutIdLst>
  <p:hf hdr="0" ftr="0" dt="0"/>
  <p:txStyles>
    <p:titleStyle>
      <a:lvl1pPr algn="l" defTabSz="914400" rtl="0" eaLnBrk="1" latinLnBrk="0" hangingPunct="1">
        <a:lnSpc>
          <a:spcPct val="100000"/>
        </a:lnSpc>
        <a:spcBef>
          <a:spcPct val="0"/>
        </a:spcBef>
        <a:buNone/>
        <a:defRPr sz="3200" b="0" kern="1200">
          <a:solidFill>
            <a:srgbClr val="014B8D"/>
          </a:solidFill>
          <a:latin typeface="+mj-lt"/>
          <a:ea typeface="+mj-ea"/>
          <a:cs typeface="+mj-cs"/>
        </a:defRPr>
      </a:lvl1pPr>
    </p:titleStyle>
    <p:bodyStyle>
      <a:lvl1pPr marL="228600" indent="-228600" algn="l" defTabSz="914400" rtl="0" eaLnBrk="1" latinLnBrk="0" hangingPunct="1">
        <a:lnSpc>
          <a:spcPct val="100000"/>
        </a:lnSpc>
        <a:spcBef>
          <a:spcPts val="1000"/>
        </a:spcBef>
        <a:buClr>
          <a:schemeClr val="tx2"/>
        </a:buClr>
        <a:buSzPct val="80000"/>
        <a:buFont typeface="Lucida Grande"/>
        <a:buChar char="+"/>
        <a:defRPr sz="2000" b="1" kern="1200">
          <a:solidFill>
            <a:schemeClr val="accent6"/>
          </a:solidFill>
          <a:latin typeface="+mn-lt"/>
          <a:ea typeface="+mn-ea"/>
          <a:cs typeface="+mn-cs"/>
        </a:defRPr>
      </a:lvl1pPr>
      <a:lvl2pPr marL="239713" indent="-227013" algn="l" defTabSz="914400" rtl="0" eaLnBrk="1" latinLnBrk="0" hangingPunct="1">
        <a:lnSpc>
          <a:spcPct val="100000"/>
        </a:lnSpc>
        <a:spcBef>
          <a:spcPts val="500"/>
        </a:spcBef>
        <a:buClr>
          <a:schemeClr val="tx2"/>
        </a:buClr>
        <a:buSzPct val="80000"/>
        <a:buFont typeface="Lucida Grande"/>
        <a:buChar char="+"/>
        <a:tabLst/>
        <a:defRPr sz="2000" kern="1200">
          <a:solidFill>
            <a:schemeClr val="accent6"/>
          </a:solidFill>
          <a:latin typeface="+mn-lt"/>
          <a:ea typeface="+mn-ea"/>
          <a:cs typeface="+mn-cs"/>
        </a:defRPr>
      </a:lvl2pPr>
      <a:lvl3pPr marL="466725" indent="-227013" algn="l" defTabSz="914400" rtl="0" eaLnBrk="1" latinLnBrk="0" hangingPunct="1">
        <a:lnSpc>
          <a:spcPct val="100000"/>
        </a:lnSpc>
        <a:spcBef>
          <a:spcPts val="500"/>
        </a:spcBef>
        <a:buClr>
          <a:schemeClr val="tx2"/>
        </a:buClr>
        <a:buFont typeface="Lucida Grande"/>
        <a:buChar char="-"/>
        <a:tabLst/>
        <a:defRPr sz="1600" kern="1200">
          <a:solidFill>
            <a:schemeClr val="accent6"/>
          </a:solidFill>
          <a:latin typeface="+mn-lt"/>
          <a:ea typeface="+mn-ea"/>
          <a:cs typeface="+mn-cs"/>
        </a:defRPr>
      </a:lvl3pPr>
      <a:lvl4pPr marL="466725" indent="-227013" algn="l" defTabSz="914400" rtl="0" eaLnBrk="1" latinLnBrk="0" hangingPunct="1">
        <a:lnSpc>
          <a:spcPct val="100000"/>
        </a:lnSpc>
        <a:spcBef>
          <a:spcPts val="500"/>
        </a:spcBef>
        <a:buClr>
          <a:schemeClr val="tx2"/>
        </a:buClr>
        <a:buFont typeface="Lucida Grande"/>
        <a:buChar char="-"/>
        <a:tabLst/>
        <a:defRPr sz="1600" kern="1200">
          <a:solidFill>
            <a:schemeClr val="accent6"/>
          </a:solidFill>
          <a:latin typeface="+mn-lt"/>
          <a:ea typeface="+mn-ea"/>
          <a:cs typeface="+mn-cs"/>
        </a:defRPr>
      </a:lvl4pPr>
      <a:lvl5pPr marL="466725" indent="-227013" algn="l" defTabSz="914400" rtl="0" eaLnBrk="1" latinLnBrk="0" hangingPunct="1">
        <a:lnSpc>
          <a:spcPct val="100000"/>
        </a:lnSpc>
        <a:spcBef>
          <a:spcPts val="500"/>
        </a:spcBef>
        <a:buClr>
          <a:schemeClr val="tx2"/>
        </a:buClr>
        <a:buFont typeface="Lucida Grande"/>
        <a:buChar char="-"/>
        <a:tabLst/>
        <a:defRPr sz="1600" kern="1200">
          <a:solidFill>
            <a:schemeClr val="accent6"/>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2" orient="horz" pos="840">
          <p15:clr>
            <a:srgbClr val="F26B43"/>
          </p15:clr>
        </p15:guide>
        <p15:guide id="4" pos="288">
          <p15:clr>
            <a:srgbClr val="F26B43"/>
          </p15:clr>
        </p15:guide>
        <p15:guide id="5" pos="7536">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803163" y="2599135"/>
            <a:ext cx="10074512" cy="2387600"/>
          </a:xfrm>
        </p:spPr>
        <p:txBody>
          <a:bodyPr/>
          <a:lstStyle/>
          <a:p>
            <a:r>
              <a:rPr lang="en-US" dirty="0"/>
              <a:t>Minimum Standardized Content to Enable a Navy Digital Enterprise</a:t>
            </a:r>
            <a:br>
              <a:rPr lang="en-US" dirty="0"/>
            </a:br>
            <a:endParaRPr lang="en-US" dirty="0"/>
          </a:p>
        </p:txBody>
      </p:sp>
      <p:sp>
        <p:nvSpPr>
          <p:cNvPr id="3" name="Subtitle 2"/>
          <p:cNvSpPr>
            <a:spLocks noGrp="1"/>
          </p:cNvSpPr>
          <p:nvPr>
            <p:ph type="subTitle" idx="1"/>
          </p:nvPr>
        </p:nvSpPr>
        <p:spPr>
          <a:xfrm>
            <a:off x="2204815" y="4986735"/>
            <a:ext cx="9672860" cy="604440"/>
          </a:xfrm>
        </p:spPr>
        <p:txBody>
          <a:bodyPr/>
          <a:lstStyle/>
          <a:p>
            <a:r>
              <a:rPr lang="en-US" dirty="0" smtClean="0"/>
              <a:t>Completion of Phase 1 of 2</a:t>
            </a:r>
            <a:endParaRPr lang="en-US" dirty="0"/>
          </a:p>
        </p:txBody>
      </p:sp>
      <p:sp>
        <p:nvSpPr>
          <p:cNvPr id="4" name="Slide Number Placeholder 3"/>
          <p:cNvSpPr>
            <a:spLocks noGrp="1"/>
          </p:cNvSpPr>
          <p:nvPr>
            <p:ph type="sldNum" sz="quarter" idx="11"/>
          </p:nvPr>
        </p:nvSpPr>
        <p:spPr/>
        <p:txBody>
          <a:bodyPr/>
          <a:lstStyle/>
          <a:p>
            <a:fld id="{A916C171-007E-46CF-80D5-F89E015BD616}" type="slidenum">
              <a:rPr lang="en-US" smtClean="0"/>
              <a:pPr/>
              <a:t>1</a:t>
            </a:fld>
            <a:endParaRPr lang="en-US" dirty="0"/>
          </a:p>
        </p:txBody>
      </p:sp>
      <p:sp>
        <p:nvSpPr>
          <p:cNvPr id="5" name="Slide Number Placeholder 5">
            <a:extLst>
              <a:ext uri="{FF2B5EF4-FFF2-40B4-BE49-F238E27FC236}">
                <a16:creationId xmlns:a16="http://schemas.microsoft.com/office/drawing/2014/main" id="{B6011823-5496-0141-B114-C34EBA709756}"/>
              </a:ext>
            </a:extLst>
          </p:cNvPr>
          <p:cNvSpPr txBox="1">
            <a:spLocks/>
          </p:cNvSpPr>
          <p:nvPr/>
        </p:nvSpPr>
        <p:spPr>
          <a:xfrm>
            <a:off x="3771519" y="6525757"/>
            <a:ext cx="4648963" cy="273844"/>
          </a:xfrm>
          <a:prstGeom prst="rect">
            <a:avLst/>
          </a:prstGeom>
        </p:spPr>
        <p:txBody>
          <a:bodyPr vert="horz" lIns="91440" tIns="45720" rIns="91440" bIns="45720" rtlCol="0" anchor="ctr"/>
          <a:lstStyle>
            <a:defPPr>
              <a:defRPr lang="en-US"/>
            </a:defPPr>
            <a:lvl1pPr algn="l" rtl="0" fontAlgn="base">
              <a:spcBef>
                <a:spcPct val="0"/>
              </a:spcBef>
              <a:spcAft>
                <a:spcPct val="0"/>
              </a:spcAft>
              <a:defRPr sz="1050" kern="1200">
                <a:solidFill>
                  <a:schemeClr val="bg1"/>
                </a:solidFill>
                <a:latin typeface="Arial" panose="020B0604020202020204" pitchFamily="34" charset="0"/>
                <a:ea typeface="+mn-ea"/>
                <a:cs typeface="Arial" panose="020B0604020202020204" pitchFamily="34" charset="0"/>
              </a:defRPr>
            </a:lvl1pPr>
            <a:lvl2pPr marL="457200" algn="l" rtl="0" fontAlgn="base">
              <a:spcBef>
                <a:spcPct val="0"/>
              </a:spcBef>
              <a:spcAft>
                <a:spcPct val="0"/>
              </a:spcAft>
              <a:defRPr kern="1200">
                <a:solidFill>
                  <a:schemeClr val="tx1"/>
                </a:solidFill>
                <a:latin typeface="Tahoma" charset="0"/>
                <a:ea typeface="+mn-ea"/>
                <a:cs typeface="Arial" charset="0"/>
              </a:defRPr>
            </a:lvl2pPr>
            <a:lvl3pPr marL="914400" algn="l" rtl="0" fontAlgn="base">
              <a:spcBef>
                <a:spcPct val="0"/>
              </a:spcBef>
              <a:spcAft>
                <a:spcPct val="0"/>
              </a:spcAft>
              <a:defRPr kern="1200">
                <a:solidFill>
                  <a:schemeClr val="tx1"/>
                </a:solidFill>
                <a:latin typeface="Tahoma" charset="0"/>
                <a:ea typeface="+mn-ea"/>
                <a:cs typeface="Arial" charset="0"/>
              </a:defRPr>
            </a:lvl3pPr>
            <a:lvl4pPr marL="1371600" algn="l" rtl="0" fontAlgn="base">
              <a:spcBef>
                <a:spcPct val="0"/>
              </a:spcBef>
              <a:spcAft>
                <a:spcPct val="0"/>
              </a:spcAft>
              <a:defRPr kern="1200">
                <a:solidFill>
                  <a:schemeClr val="tx1"/>
                </a:solidFill>
                <a:latin typeface="Tahoma" charset="0"/>
                <a:ea typeface="+mn-ea"/>
                <a:cs typeface="Arial" charset="0"/>
              </a:defRPr>
            </a:lvl4pPr>
            <a:lvl5pPr marL="1828800" algn="l" rtl="0" fontAlgn="base">
              <a:spcBef>
                <a:spcPct val="0"/>
              </a:spcBef>
              <a:spcAft>
                <a:spcPct val="0"/>
              </a:spcAft>
              <a:defRPr kern="1200">
                <a:solidFill>
                  <a:schemeClr val="tx1"/>
                </a:solidFill>
                <a:latin typeface="Tahoma" charset="0"/>
                <a:ea typeface="+mn-ea"/>
                <a:cs typeface="Arial" charset="0"/>
              </a:defRPr>
            </a:lvl5pPr>
            <a:lvl6pPr marL="2286000" algn="l" defTabSz="914400" rtl="0" eaLnBrk="1" latinLnBrk="0" hangingPunct="1">
              <a:defRPr kern="1200">
                <a:solidFill>
                  <a:schemeClr val="tx1"/>
                </a:solidFill>
                <a:latin typeface="Tahoma" charset="0"/>
                <a:ea typeface="+mn-ea"/>
                <a:cs typeface="Arial" charset="0"/>
              </a:defRPr>
            </a:lvl6pPr>
            <a:lvl7pPr marL="2743200" algn="l" defTabSz="914400" rtl="0" eaLnBrk="1" latinLnBrk="0" hangingPunct="1">
              <a:defRPr kern="1200">
                <a:solidFill>
                  <a:schemeClr val="tx1"/>
                </a:solidFill>
                <a:latin typeface="Tahoma" charset="0"/>
                <a:ea typeface="+mn-ea"/>
                <a:cs typeface="Arial" charset="0"/>
              </a:defRPr>
            </a:lvl7pPr>
            <a:lvl8pPr marL="3200400" algn="l" defTabSz="914400" rtl="0" eaLnBrk="1" latinLnBrk="0" hangingPunct="1">
              <a:defRPr kern="1200">
                <a:solidFill>
                  <a:schemeClr val="tx1"/>
                </a:solidFill>
                <a:latin typeface="Tahoma" charset="0"/>
                <a:ea typeface="+mn-ea"/>
                <a:cs typeface="Arial" charset="0"/>
              </a:defRPr>
            </a:lvl8pPr>
            <a:lvl9pPr marL="3657600" algn="l" defTabSz="914400" rtl="0" eaLnBrk="1" latinLnBrk="0" hangingPunct="1">
              <a:defRPr kern="1200">
                <a:solidFill>
                  <a:schemeClr val="tx1"/>
                </a:solidFill>
                <a:latin typeface="Tahoma" charset="0"/>
                <a:ea typeface="+mn-ea"/>
                <a:cs typeface="Arial" charset="0"/>
              </a:defRPr>
            </a:lvl9pPr>
          </a:lstStyle>
          <a:p>
            <a:pPr algn="ctr"/>
            <a:r>
              <a:rPr lang="en-US" sz="800" dirty="0">
                <a:solidFill>
                  <a:schemeClr val="tx1"/>
                </a:solidFill>
                <a:ea typeface="Calibri" panose="020F0502020204030204" pitchFamily="34" charset="0"/>
              </a:rPr>
              <a:t>Newport News Shipbuilding, a Division of Huntington Ingalls Industries, All Rights Reserved </a:t>
            </a:r>
            <a:r>
              <a:rPr lang="en-US" sz="800" dirty="0" smtClean="0">
                <a:solidFill>
                  <a:schemeClr val="tx1"/>
                </a:solidFill>
                <a:ea typeface="Calibri" panose="020F0502020204030204" pitchFamily="34" charset="0"/>
              </a:rPr>
              <a:t>2021</a:t>
            </a:r>
            <a:endParaRPr lang="en-US" sz="700" cap="all" dirty="0">
              <a:solidFill>
                <a:schemeClr val="tx1"/>
              </a:solidFill>
            </a:endParaRPr>
          </a:p>
        </p:txBody>
      </p:sp>
    </p:spTree>
    <p:extLst>
      <p:ext uri="{BB962C8B-B14F-4D97-AF65-F5344CB8AC3E}">
        <p14:creationId xmlns:p14="http://schemas.microsoft.com/office/powerpoint/2010/main" val="281723549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69849" y="213645"/>
            <a:ext cx="11945537" cy="828942"/>
          </a:xfrm>
        </p:spPr>
        <p:txBody>
          <a:bodyPr/>
          <a:lstStyle/>
          <a:p>
            <a:r>
              <a:rPr lang="en-US" dirty="0" smtClean="0">
                <a:solidFill>
                  <a:srgbClr val="004B8D"/>
                </a:solidFill>
              </a:rPr>
              <a:t>Product </a:t>
            </a:r>
            <a:r>
              <a:rPr lang="en-US" dirty="0">
                <a:solidFill>
                  <a:srgbClr val="004B8D"/>
                </a:solidFill>
              </a:rPr>
              <a:t>Definition Standards</a:t>
            </a:r>
            <a:endParaRPr lang="en-US" dirty="0"/>
          </a:p>
        </p:txBody>
      </p:sp>
      <p:sp>
        <p:nvSpPr>
          <p:cNvPr id="4" name="Slide Number Placeholder 3"/>
          <p:cNvSpPr>
            <a:spLocks noGrp="1"/>
          </p:cNvSpPr>
          <p:nvPr>
            <p:ph type="sldNum" sz="quarter" idx="11"/>
          </p:nvPr>
        </p:nvSpPr>
        <p:spPr/>
        <p:txBody>
          <a:bodyPr/>
          <a:lstStyle/>
          <a:p>
            <a:fld id="{A916C171-007E-46CF-80D5-F89E015BD616}" type="slidenum">
              <a:rPr lang="en-US" smtClean="0"/>
              <a:pPr/>
              <a:t>10</a:t>
            </a:fld>
            <a:endParaRPr lang="en-US" dirty="0"/>
          </a:p>
        </p:txBody>
      </p:sp>
      <p:pic>
        <p:nvPicPr>
          <p:cNvPr id="10" name="image7.jpeg"/>
          <p:cNvPicPr/>
          <p:nvPr/>
        </p:nvPicPr>
        <p:blipFill rotWithShape="1">
          <a:blip r:embed="rId2" cstate="print"/>
          <a:srcRect l="11761" r="11204"/>
          <a:stretch/>
        </p:blipFill>
        <p:spPr bwMode="auto">
          <a:xfrm>
            <a:off x="1117600" y="1111170"/>
            <a:ext cx="9707417" cy="5215739"/>
          </a:xfrm>
          <a:prstGeom prst="rect">
            <a:avLst/>
          </a:prstGeom>
          <a:ln>
            <a:noFill/>
          </a:ln>
          <a:extLst>
            <a:ext uri="{53640926-AAD7-44D8-BBD7-CCE9431645EC}">
              <a14:shadowObscured xmlns:a14="http://schemas.microsoft.com/office/drawing/2010/main"/>
            </a:ext>
          </a:extLst>
        </p:spPr>
      </p:pic>
      <p:sp>
        <p:nvSpPr>
          <p:cNvPr id="5" name="Slide Number Placeholder 5">
            <a:extLst>
              <a:ext uri="{FF2B5EF4-FFF2-40B4-BE49-F238E27FC236}">
                <a16:creationId xmlns:a16="http://schemas.microsoft.com/office/drawing/2014/main" id="{B6011823-5496-0141-B114-C34EBA709756}"/>
              </a:ext>
            </a:extLst>
          </p:cNvPr>
          <p:cNvSpPr txBox="1">
            <a:spLocks/>
          </p:cNvSpPr>
          <p:nvPr/>
        </p:nvSpPr>
        <p:spPr>
          <a:xfrm>
            <a:off x="3771519" y="6525757"/>
            <a:ext cx="4648963" cy="273844"/>
          </a:xfrm>
          <a:prstGeom prst="rect">
            <a:avLst/>
          </a:prstGeom>
        </p:spPr>
        <p:txBody>
          <a:bodyPr vert="horz" lIns="91440" tIns="45720" rIns="91440" bIns="45720" rtlCol="0" anchor="ctr"/>
          <a:lstStyle>
            <a:defPPr>
              <a:defRPr lang="en-US"/>
            </a:defPPr>
            <a:lvl1pPr algn="l" rtl="0" fontAlgn="base">
              <a:spcBef>
                <a:spcPct val="0"/>
              </a:spcBef>
              <a:spcAft>
                <a:spcPct val="0"/>
              </a:spcAft>
              <a:defRPr sz="1050" kern="1200">
                <a:solidFill>
                  <a:schemeClr val="bg1"/>
                </a:solidFill>
                <a:latin typeface="Arial" panose="020B0604020202020204" pitchFamily="34" charset="0"/>
                <a:ea typeface="+mn-ea"/>
                <a:cs typeface="Arial" panose="020B0604020202020204" pitchFamily="34" charset="0"/>
              </a:defRPr>
            </a:lvl1pPr>
            <a:lvl2pPr marL="457200" algn="l" rtl="0" fontAlgn="base">
              <a:spcBef>
                <a:spcPct val="0"/>
              </a:spcBef>
              <a:spcAft>
                <a:spcPct val="0"/>
              </a:spcAft>
              <a:defRPr kern="1200">
                <a:solidFill>
                  <a:schemeClr val="tx1"/>
                </a:solidFill>
                <a:latin typeface="Tahoma" charset="0"/>
                <a:ea typeface="+mn-ea"/>
                <a:cs typeface="Arial" charset="0"/>
              </a:defRPr>
            </a:lvl2pPr>
            <a:lvl3pPr marL="914400" algn="l" rtl="0" fontAlgn="base">
              <a:spcBef>
                <a:spcPct val="0"/>
              </a:spcBef>
              <a:spcAft>
                <a:spcPct val="0"/>
              </a:spcAft>
              <a:defRPr kern="1200">
                <a:solidFill>
                  <a:schemeClr val="tx1"/>
                </a:solidFill>
                <a:latin typeface="Tahoma" charset="0"/>
                <a:ea typeface="+mn-ea"/>
                <a:cs typeface="Arial" charset="0"/>
              </a:defRPr>
            </a:lvl3pPr>
            <a:lvl4pPr marL="1371600" algn="l" rtl="0" fontAlgn="base">
              <a:spcBef>
                <a:spcPct val="0"/>
              </a:spcBef>
              <a:spcAft>
                <a:spcPct val="0"/>
              </a:spcAft>
              <a:defRPr kern="1200">
                <a:solidFill>
                  <a:schemeClr val="tx1"/>
                </a:solidFill>
                <a:latin typeface="Tahoma" charset="0"/>
                <a:ea typeface="+mn-ea"/>
                <a:cs typeface="Arial" charset="0"/>
              </a:defRPr>
            </a:lvl4pPr>
            <a:lvl5pPr marL="1828800" algn="l" rtl="0" fontAlgn="base">
              <a:spcBef>
                <a:spcPct val="0"/>
              </a:spcBef>
              <a:spcAft>
                <a:spcPct val="0"/>
              </a:spcAft>
              <a:defRPr kern="1200">
                <a:solidFill>
                  <a:schemeClr val="tx1"/>
                </a:solidFill>
                <a:latin typeface="Tahoma" charset="0"/>
                <a:ea typeface="+mn-ea"/>
                <a:cs typeface="Arial" charset="0"/>
              </a:defRPr>
            </a:lvl5pPr>
            <a:lvl6pPr marL="2286000" algn="l" defTabSz="914400" rtl="0" eaLnBrk="1" latinLnBrk="0" hangingPunct="1">
              <a:defRPr kern="1200">
                <a:solidFill>
                  <a:schemeClr val="tx1"/>
                </a:solidFill>
                <a:latin typeface="Tahoma" charset="0"/>
                <a:ea typeface="+mn-ea"/>
                <a:cs typeface="Arial" charset="0"/>
              </a:defRPr>
            </a:lvl6pPr>
            <a:lvl7pPr marL="2743200" algn="l" defTabSz="914400" rtl="0" eaLnBrk="1" latinLnBrk="0" hangingPunct="1">
              <a:defRPr kern="1200">
                <a:solidFill>
                  <a:schemeClr val="tx1"/>
                </a:solidFill>
                <a:latin typeface="Tahoma" charset="0"/>
                <a:ea typeface="+mn-ea"/>
                <a:cs typeface="Arial" charset="0"/>
              </a:defRPr>
            </a:lvl7pPr>
            <a:lvl8pPr marL="3200400" algn="l" defTabSz="914400" rtl="0" eaLnBrk="1" latinLnBrk="0" hangingPunct="1">
              <a:defRPr kern="1200">
                <a:solidFill>
                  <a:schemeClr val="tx1"/>
                </a:solidFill>
                <a:latin typeface="Tahoma" charset="0"/>
                <a:ea typeface="+mn-ea"/>
                <a:cs typeface="Arial" charset="0"/>
              </a:defRPr>
            </a:lvl8pPr>
            <a:lvl9pPr marL="3657600" algn="l" defTabSz="914400" rtl="0" eaLnBrk="1" latinLnBrk="0" hangingPunct="1">
              <a:defRPr kern="1200">
                <a:solidFill>
                  <a:schemeClr val="tx1"/>
                </a:solidFill>
                <a:latin typeface="Tahoma" charset="0"/>
                <a:ea typeface="+mn-ea"/>
                <a:cs typeface="Arial" charset="0"/>
              </a:defRPr>
            </a:lvl9pPr>
          </a:lstStyle>
          <a:p>
            <a:pPr algn="ctr"/>
            <a:r>
              <a:rPr lang="en-US" sz="800" dirty="0">
                <a:solidFill>
                  <a:schemeClr val="tx1"/>
                </a:solidFill>
                <a:ea typeface="Calibri" panose="020F0502020204030204" pitchFamily="34" charset="0"/>
              </a:rPr>
              <a:t>Newport News Shipbuilding, a Division of Huntington Ingalls Industries, All Rights Reserved </a:t>
            </a:r>
            <a:r>
              <a:rPr lang="en-US" sz="800" dirty="0" smtClean="0">
                <a:solidFill>
                  <a:schemeClr val="tx1"/>
                </a:solidFill>
                <a:ea typeface="Calibri" panose="020F0502020204030204" pitchFamily="34" charset="0"/>
              </a:rPr>
              <a:t>2021</a:t>
            </a:r>
            <a:endParaRPr lang="en-US" sz="700" cap="all" dirty="0">
              <a:solidFill>
                <a:schemeClr val="tx1"/>
              </a:solidFill>
            </a:endParaRPr>
          </a:p>
        </p:txBody>
      </p:sp>
    </p:spTree>
    <p:extLst>
      <p:ext uri="{BB962C8B-B14F-4D97-AF65-F5344CB8AC3E}">
        <p14:creationId xmlns:p14="http://schemas.microsoft.com/office/powerpoint/2010/main" val="200896831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69849" y="213645"/>
            <a:ext cx="11945537" cy="828942"/>
          </a:xfrm>
        </p:spPr>
        <p:txBody>
          <a:bodyPr/>
          <a:lstStyle/>
          <a:p>
            <a:r>
              <a:rPr lang="en-US" dirty="0" smtClean="0">
                <a:solidFill>
                  <a:srgbClr val="004B8D"/>
                </a:solidFill>
              </a:rPr>
              <a:t>Model‐Based </a:t>
            </a:r>
            <a:r>
              <a:rPr lang="en-US" dirty="0">
                <a:solidFill>
                  <a:srgbClr val="004B8D"/>
                </a:solidFill>
              </a:rPr>
              <a:t>Product </a:t>
            </a:r>
            <a:r>
              <a:rPr lang="en-US" dirty="0" smtClean="0">
                <a:solidFill>
                  <a:srgbClr val="004B8D"/>
                </a:solidFill>
              </a:rPr>
              <a:t>Support</a:t>
            </a:r>
            <a:endParaRPr lang="en-US" dirty="0">
              <a:solidFill>
                <a:srgbClr val="004B8D"/>
              </a:solidFill>
            </a:endParaRPr>
          </a:p>
        </p:txBody>
      </p:sp>
      <p:sp>
        <p:nvSpPr>
          <p:cNvPr id="4" name="Slide Number Placeholder 3"/>
          <p:cNvSpPr>
            <a:spLocks noGrp="1"/>
          </p:cNvSpPr>
          <p:nvPr>
            <p:ph type="sldNum" sz="quarter" idx="11"/>
          </p:nvPr>
        </p:nvSpPr>
        <p:spPr/>
        <p:txBody>
          <a:bodyPr/>
          <a:lstStyle/>
          <a:p>
            <a:fld id="{A916C171-007E-46CF-80D5-F89E015BD616}" type="slidenum">
              <a:rPr lang="en-US" smtClean="0"/>
              <a:pPr/>
              <a:t>11</a:t>
            </a:fld>
            <a:endParaRPr lang="en-US" dirty="0"/>
          </a:p>
        </p:txBody>
      </p:sp>
      <p:pic>
        <p:nvPicPr>
          <p:cNvPr id="5" name="image5.png"/>
          <p:cNvPicPr/>
          <p:nvPr/>
        </p:nvPicPr>
        <p:blipFill>
          <a:blip r:embed="rId2" cstate="print">
            <a:extLst>
              <a:ext uri="{28A0092B-C50C-407E-A947-70E740481C1C}">
                <a14:useLocalDpi xmlns:a14="http://schemas.microsoft.com/office/drawing/2010/main" val="0"/>
              </a:ext>
            </a:extLst>
          </a:blip>
          <a:stretch>
            <a:fillRect/>
          </a:stretch>
        </p:blipFill>
        <p:spPr>
          <a:xfrm>
            <a:off x="979079" y="1167533"/>
            <a:ext cx="9181871" cy="5339222"/>
          </a:xfrm>
          <a:prstGeom prst="rect">
            <a:avLst/>
          </a:prstGeom>
        </p:spPr>
      </p:pic>
      <p:sp>
        <p:nvSpPr>
          <p:cNvPr id="6" name="Slide Number Placeholder 5">
            <a:extLst>
              <a:ext uri="{FF2B5EF4-FFF2-40B4-BE49-F238E27FC236}">
                <a16:creationId xmlns:a16="http://schemas.microsoft.com/office/drawing/2014/main" id="{B6011823-5496-0141-B114-C34EBA709756}"/>
              </a:ext>
            </a:extLst>
          </p:cNvPr>
          <p:cNvSpPr txBox="1">
            <a:spLocks/>
          </p:cNvSpPr>
          <p:nvPr/>
        </p:nvSpPr>
        <p:spPr>
          <a:xfrm>
            <a:off x="3771519" y="6525757"/>
            <a:ext cx="4648963" cy="273844"/>
          </a:xfrm>
          <a:prstGeom prst="rect">
            <a:avLst/>
          </a:prstGeom>
        </p:spPr>
        <p:txBody>
          <a:bodyPr vert="horz" lIns="91440" tIns="45720" rIns="91440" bIns="45720" rtlCol="0" anchor="ctr"/>
          <a:lstStyle>
            <a:defPPr>
              <a:defRPr lang="en-US"/>
            </a:defPPr>
            <a:lvl1pPr algn="l" rtl="0" fontAlgn="base">
              <a:spcBef>
                <a:spcPct val="0"/>
              </a:spcBef>
              <a:spcAft>
                <a:spcPct val="0"/>
              </a:spcAft>
              <a:defRPr sz="1050" kern="1200">
                <a:solidFill>
                  <a:schemeClr val="bg1"/>
                </a:solidFill>
                <a:latin typeface="Arial" panose="020B0604020202020204" pitchFamily="34" charset="0"/>
                <a:ea typeface="+mn-ea"/>
                <a:cs typeface="Arial" panose="020B0604020202020204" pitchFamily="34" charset="0"/>
              </a:defRPr>
            </a:lvl1pPr>
            <a:lvl2pPr marL="457200" algn="l" rtl="0" fontAlgn="base">
              <a:spcBef>
                <a:spcPct val="0"/>
              </a:spcBef>
              <a:spcAft>
                <a:spcPct val="0"/>
              </a:spcAft>
              <a:defRPr kern="1200">
                <a:solidFill>
                  <a:schemeClr val="tx1"/>
                </a:solidFill>
                <a:latin typeface="Tahoma" charset="0"/>
                <a:ea typeface="+mn-ea"/>
                <a:cs typeface="Arial" charset="0"/>
              </a:defRPr>
            </a:lvl2pPr>
            <a:lvl3pPr marL="914400" algn="l" rtl="0" fontAlgn="base">
              <a:spcBef>
                <a:spcPct val="0"/>
              </a:spcBef>
              <a:spcAft>
                <a:spcPct val="0"/>
              </a:spcAft>
              <a:defRPr kern="1200">
                <a:solidFill>
                  <a:schemeClr val="tx1"/>
                </a:solidFill>
                <a:latin typeface="Tahoma" charset="0"/>
                <a:ea typeface="+mn-ea"/>
                <a:cs typeface="Arial" charset="0"/>
              </a:defRPr>
            </a:lvl3pPr>
            <a:lvl4pPr marL="1371600" algn="l" rtl="0" fontAlgn="base">
              <a:spcBef>
                <a:spcPct val="0"/>
              </a:spcBef>
              <a:spcAft>
                <a:spcPct val="0"/>
              </a:spcAft>
              <a:defRPr kern="1200">
                <a:solidFill>
                  <a:schemeClr val="tx1"/>
                </a:solidFill>
                <a:latin typeface="Tahoma" charset="0"/>
                <a:ea typeface="+mn-ea"/>
                <a:cs typeface="Arial" charset="0"/>
              </a:defRPr>
            </a:lvl4pPr>
            <a:lvl5pPr marL="1828800" algn="l" rtl="0" fontAlgn="base">
              <a:spcBef>
                <a:spcPct val="0"/>
              </a:spcBef>
              <a:spcAft>
                <a:spcPct val="0"/>
              </a:spcAft>
              <a:defRPr kern="1200">
                <a:solidFill>
                  <a:schemeClr val="tx1"/>
                </a:solidFill>
                <a:latin typeface="Tahoma" charset="0"/>
                <a:ea typeface="+mn-ea"/>
                <a:cs typeface="Arial" charset="0"/>
              </a:defRPr>
            </a:lvl5pPr>
            <a:lvl6pPr marL="2286000" algn="l" defTabSz="914400" rtl="0" eaLnBrk="1" latinLnBrk="0" hangingPunct="1">
              <a:defRPr kern="1200">
                <a:solidFill>
                  <a:schemeClr val="tx1"/>
                </a:solidFill>
                <a:latin typeface="Tahoma" charset="0"/>
                <a:ea typeface="+mn-ea"/>
                <a:cs typeface="Arial" charset="0"/>
              </a:defRPr>
            </a:lvl6pPr>
            <a:lvl7pPr marL="2743200" algn="l" defTabSz="914400" rtl="0" eaLnBrk="1" latinLnBrk="0" hangingPunct="1">
              <a:defRPr kern="1200">
                <a:solidFill>
                  <a:schemeClr val="tx1"/>
                </a:solidFill>
                <a:latin typeface="Tahoma" charset="0"/>
                <a:ea typeface="+mn-ea"/>
                <a:cs typeface="Arial" charset="0"/>
              </a:defRPr>
            </a:lvl7pPr>
            <a:lvl8pPr marL="3200400" algn="l" defTabSz="914400" rtl="0" eaLnBrk="1" latinLnBrk="0" hangingPunct="1">
              <a:defRPr kern="1200">
                <a:solidFill>
                  <a:schemeClr val="tx1"/>
                </a:solidFill>
                <a:latin typeface="Tahoma" charset="0"/>
                <a:ea typeface="+mn-ea"/>
                <a:cs typeface="Arial" charset="0"/>
              </a:defRPr>
            </a:lvl8pPr>
            <a:lvl9pPr marL="3657600" algn="l" defTabSz="914400" rtl="0" eaLnBrk="1" latinLnBrk="0" hangingPunct="1">
              <a:defRPr kern="1200">
                <a:solidFill>
                  <a:schemeClr val="tx1"/>
                </a:solidFill>
                <a:latin typeface="Tahoma" charset="0"/>
                <a:ea typeface="+mn-ea"/>
                <a:cs typeface="Arial" charset="0"/>
              </a:defRPr>
            </a:lvl9pPr>
          </a:lstStyle>
          <a:p>
            <a:pPr algn="ctr"/>
            <a:r>
              <a:rPr lang="en-US" sz="800" dirty="0">
                <a:solidFill>
                  <a:schemeClr val="tx1"/>
                </a:solidFill>
                <a:ea typeface="Calibri" panose="020F0502020204030204" pitchFamily="34" charset="0"/>
              </a:rPr>
              <a:t>Newport News Shipbuilding, a Division of Huntington Ingalls Industries, All Rights Reserved </a:t>
            </a:r>
            <a:r>
              <a:rPr lang="en-US" sz="800" dirty="0" smtClean="0">
                <a:solidFill>
                  <a:schemeClr val="tx1"/>
                </a:solidFill>
                <a:ea typeface="Calibri" panose="020F0502020204030204" pitchFamily="34" charset="0"/>
              </a:rPr>
              <a:t>2021</a:t>
            </a:r>
            <a:endParaRPr lang="en-US" sz="700" cap="all" dirty="0">
              <a:solidFill>
                <a:schemeClr val="tx1"/>
              </a:solidFill>
            </a:endParaRPr>
          </a:p>
        </p:txBody>
      </p:sp>
    </p:spTree>
    <p:extLst>
      <p:ext uri="{BB962C8B-B14F-4D97-AF65-F5344CB8AC3E}">
        <p14:creationId xmlns:p14="http://schemas.microsoft.com/office/powerpoint/2010/main" val="307537129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69849" y="213645"/>
            <a:ext cx="11945537" cy="828942"/>
          </a:xfrm>
        </p:spPr>
        <p:txBody>
          <a:bodyPr/>
          <a:lstStyle/>
          <a:p>
            <a:r>
              <a:rPr lang="en-US" dirty="0" smtClean="0">
                <a:solidFill>
                  <a:srgbClr val="004B8D"/>
                </a:solidFill>
              </a:rPr>
              <a:t>3D Data Information Flow</a:t>
            </a:r>
            <a:endParaRPr lang="en-US" dirty="0"/>
          </a:p>
        </p:txBody>
      </p:sp>
      <p:sp>
        <p:nvSpPr>
          <p:cNvPr id="4" name="Slide Number Placeholder 3"/>
          <p:cNvSpPr>
            <a:spLocks noGrp="1"/>
          </p:cNvSpPr>
          <p:nvPr>
            <p:ph type="sldNum" sz="quarter" idx="11"/>
          </p:nvPr>
        </p:nvSpPr>
        <p:spPr/>
        <p:txBody>
          <a:bodyPr/>
          <a:lstStyle/>
          <a:p>
            <a:fld id="{A916C171-007E-46CF-80D5-F89E015BD616}" type="slidenum">
              <a:rPr lang="en-US" smtClean="0"/>
              <a:pPr/>
              <a:t>12</a:t>
            </a:fld>
            <a:endParaRPr lang="en-US" dirty="0"/>
          </a:p>
        </p:txBody>
      </p:sp>
      <p:pic>
        <p:nvPicPr>
          <p:cNvPr id="5" name="Picture 4"/>
          <p:cNvPicPr/>
          <p:nvPr/>
        </p:nvPicPr>
        <p:blipFill>
          <a:blip r:embed="rId2" cstate="print">
            <a:extLst>
              <a:ext uri="{28A0092B-C50C-407E-A947-70E740481C1C}">
                <a14:useLocalDpi xmlns:a14="http://schemas.microsoft.com/office/drawing/2010/main" val="0"/>
              </a:ext>
            </a:extLst>
          </a:blip>
          <a:stretch>
            <a:fillRect/>
          </a:stretch>
        </p:blipFill>
        <p:spPr>
          <a:xfrm>
            <a:off x="487155" y="1103237"/>
            <a:ext cx="10502737" cy="5177922"/>
          </a:xfrm>
          <a:prstGeom prst="rect">
            <a:avLst/>
          </a:prstGeom>
        </p:spPr>
      </p:pic>
      <p:sp>
        <p:nvSpPr>
          <p:cNvPr id="7" name="Rectangle 6"/>
          <p:cNvSpPr/>
          <p:nvPr/>
        </p:nvSpPr>
        <p:spPr>
          <a:xfrm>
            <a:off x="1691992" y="6281159"/>
            <a:ext cx="8701250" cy="287002"/>
          </a:xfrm>
          <a:prstGeom prst="rect">
            <a:avLst/>
          </a:prstGeom>
        </p:spPr>
        <p:txBody>
          <a:bodyPr wrap="square">
            <a:spAutoFit/>
          </a:bodyPr>
          <a:lstStyle/>
          <a:p>
            <a:pPr marL="0" marR="0" lvl="1" algn="just">
              <a:lnSpc>
                <a:spcPct val="115000"/>
              </a:lnSpc>
              <a:spcBef>
                <a:spcPts val="0"/>
              </a:spcBef>
              <a:spcAft>
                <a:spcPts val="600"/>
              </a:spcAft>
            </a:pPr>
            <a:r>
              <a:rPr lang="en-US" sz="1100" i="1" dirty="0">
                <a:cs typeface="Arial" pitchFamily="34" charset="0"/>
              </a:rPr>
              <a:t>Action Engineering, LLC Proprietary – do not reproduce, repurpose, or distribute without written permission from Action Engineering, LLC</a:t>
            </a:r>
          </a:p>
        </p:txBody>
      </p:sp>
      <p:sp>
        <p:nvSpPr>
          <p:cNvPr id="6" name="Slide Number Placeholder 5">
            <a:extLst>
              <a:ext uri="{FF2B5EF4-FFF2-40B4-BE49-F238E27FC236}">
                <a16:creationId xmlns:a16="http://schemas.microsoft.com/office/drawing/2014/main" id="{B6011823-5496-0141-B114-C34EBA709756}"/>
              </a:ext>
            </a:extLst>
          </p:cNvPr>
          <p:cNvSpPr txBox="1">
            <a:spLocks/>
          </p:cNvSpPr>
          <p:nvPr/>
        </p:nvSpPr>
        <p:spPr>
          <a:xfrm>
            <a:off x="3771519" y="6525757"/>
            <a:ext cx="4648963" cy="273844"/>
          </a:xfrm>
          <a:prstGeom prst="rect">
            <a:avLst/>
          </a:prstGeom>
        </p:spPr>
        <p:txBody>
          <a:bodyPr vert="horz" lIns="91440" tIns="45720" rIns="91440" bIns="45720" rtlCol="0" anchor="ctr"/>
          <a:lstStyle>
            <a:defPPr>
              <a:defRPr lang="en-US"/>
            </a:defPPr>
            <a:lvl1pPr algn="l" rtl="0" fontAlgn="base">
              <a:spcBef>
                <a:spcPct val="0"/>
              </a:spcBef>
              <a:spcAft>
                <a:spcPct val="0"/>
              </a:spcAft>
              <a:defRPr sz="1050" kern="1200">
                <a:solidFill>
                  <a:schemeClr val="bg1"/>
                </a:solidFill>
                <a:latin typeface="Arial" panose="020B0604020202020204" pitchFamily="34" charset="0"/>
                <a:ea typeface="+mn-ea"/>
                <a:cs typeface="Arial" panose="020B0604020202020204" pitchFamily="34" charset="0"/>
              </a:defRPr>
            </a:lvl1pPr>
            <a:lvl2pPr marL="457200" algn="l" rtl="0" fontAlgn="base">
              <a:spcBef>
                <a:spcPct val="0"/>
              </a:spcBef>
              <a:spcAft>
                <a:spcPct val="0"/>
              </a:spcAft>
              <a:defRPr kern="1200">
                <a:solidFill>
                  <a:schemeClr val="tx1"/>
                </a:solidFill>
                <a:latin typeface="Tahoma" charset="0"/>
                <a:ea typeface="+mn-ea"/>
                <a:cs typeface="Arial" charset="0"/>
              </a:defRPr>
            </a:lvl2pPr>
            <a:lvl3pPr marL="914400" algn="l" rtl="0" fontAlgn="base">
              <a:spcBef>
                <a:spcPct val="0"/>
              </a:spcBef>
              <a:spcAft>
                <a:spcPct val="0"/>
              </a:spcAft>
              <a:defRPr kern="1200">
                <a:solidFill>
                  <a:schemeClr val="tx1"/>
                </a:solidFill>
                <a:latin typeface="Tahoma" charset="0"/>
                <a:ea typeface="+mn-ea"/>
                <a:cs typeface="Arial" charset="0"/>
              </a:defRPr>
            </a:lvl3pPr>
            <a:lvl4pPr marL="1371600" algn="l" rtl="0" fontAlgn="base">
              <a:spcBef>
                <a:spcPct val="0"/>
              </a:spcBef>
              <a:spcAft>
                <a:spcPct val="0"/>
              </a:spcAft>
              <a:defRPr kern="1200">
                <a:solidFill>
                  <a:schemeClr val="tx1"/>
                </a:solidFill>
                <a:latin typeface="Tahoma" charset="0"/>
                <a:ea typeface="+mn-ea"/>
                <a:cs typeface="Arial" charset="0"/>
              </a:defRPr>
            </a:lvl4pPr>
            <a:lvl5pPr marL="1828800" algn="l" rtl="0" fontAlgn="base">
              <a:spcBef>
                <a:spcPct val="0"/>
              </a:spcBef>
              <a:spcAft>
                <a:spcPct val="0"/>
              </a:spcAft>
              <a:defRPr kern="1200">
                <a:solidFill>
                  <a:schemeClr val="tx1"/>
                </a:solidFill>
                <a:latin typeface="Tahoma" charset="0"/>
                <a:ea typeface="+mn-ea"/>
                <a:cs typeface="Arial" charset="0"/>
              </a:defRPr>
            </a:lvl5pPr>
            <a:lvl6pPr marL="2286000" algn="l" defTabSz="914400" rtl="0" eaLnBrk="1" latinLnBrk="0" hangingPunct="1">
              <a:defRPr kern="1200">
                <a:solidFill>
                  <a:schemeClr val="tx1"/>
                </a:solidFill>
                <a:latin typeface="Tahoma" charset="0"/>
                <a:ea typeface="+mn-ea"/>
                <a:cs typeface="Arial" charset="0"/>
              </a:defRPr>
            </a:lvl6pPr>
            <a:lvl7pPr marL="2743200" algn="l" defTabSz="914400" rtl="0" eaLnBrk="1" latinLnBrk="0" hangingPunct="1">
              <a:defRPr kern="1200">
                <a:solidFill>
                  <a:schemeClr val="tx1"/>
                </a:solidFill>
                <a:latin typeface="Tahoma" charset="0"/>
                <a:ea typeface="+mn-ea"/>
                <a:cs typeface="Arial" charset="0"/>
              </a:defRPr>
            </a:lvl7pPr>
            <a:lvl8pPr marL="3200400" algn="l" defTabSz="914400" rtl="0" eaLnBrk="1" latinLnBrk="0" hangingPunct="1">
              <a:defRPr kern="1200">
                <a:solidFill>
                  <a:schemeClr val="tx1"/>
                </a:solidFill>
                <a:latin typeface="Tahoma" charset="0"/>
                <a:ea typeface="+mn-ea"/>
                <a:cs typeface="Arial" charset="0"/>
              </a:defRPr>
            </a:lvl8pPr>
            <a:lvl9pPr marL="3657600" algn="l" defTabSz="914400" rtl="0" eaLnBrk="1" latinLnBrk="0" hangingPunct="1">
              <a:defRPr kern="1200">
                <a:solidFill>
                  <a:schemeClr val="tx1"/>
                </a:solidFill>
                <a:latin typeface="Tahoma" charset="0"/>
                <a:ea typeface="+mn-ea"/>
                <a:cs typeface="Arial" charset="0"/>
              </a:defRPr>
            </a:lvl9pPr>
          </a:lstStyle>
          <a:p>
            <a:pPr algn="ctr"/>
            <a:r>
              <a:rPr lang="en-US" sz="800" dirty="0">
                <a:solidFill>
                  <a:schemeClr val="tx1"/>
                </a:solidFill>
                <a:ea typeface="Calibri" panose="020F0502020204030204" pitchFamily="34" charset="0"/>
              </a:rPr>
              <a:t>Newport News Shipbuilding, a Division of Huntington Ingalls Industries, All Rights Reserved </a:t>
            </a:r>
            <a:r>
              <a:rPr lang="en-US" sz="800" dirty="0" smtClean="0">
                <a:solidFill>
                  <a:schemeClr val="tx1"/>
                </a:solidFill>
                <a:ea typeface="Calibri" panose="020F0502020204030204" pitchFamily="34" charset="0"/>
              </a:rPr>
              <a:t>2021</a:t>
            </a:r>
            <a:endParaRPr lang="en-US" sz="700" cap="all" dirty="0">
              <a:solidFill>
                <a:schemeClr val="tx1"/>
              </a:solidFill>
            </a:endParaRPr>
          </a:p>
        </p:txBody>
      </p:sp>
    </p:spTree>
    <p:extLst>
      <p:ext uri="{BB962C8B-B14F-4D97-AF65-F5344CB8AC3E}">
        <p14:creationId xmlns:p14="http://schemas.microsoft.com/office/powerpoint/2010/main" val="413623529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1"/>
          </p:nvPr>
        </p:nvSpPr>
        <p:spPr/>
        <p:txBody>
          <a:bodyPr/>
          <a:lstStyle/>
          <a:p>
            <a:fld id="{A916C171-007E-46CF-80D5-F89E015BD616}" type="slidenum">
              <a:rPr lang="en-US" smtClean="0"/>
              <a:pPr/>
              <a:t>13</a:t>
            </a:fld>
            <a:endParaRPr lang="en-US" dirty="0"/>
          </a:p>
        </p:txBody>
      </p:sp>
      <p:sp>
        <p:nvSpPr>
          <p:cNvPr id="8" name="Title 1"/>
          <p:cNvSpPr txBox="1">
            <a:spLocks/>
          </p:cNvSpPr>
          <p:nvPr/>
        </p:nvSpPr>
        <p:spPr>
          <a:xfrm>
            <a:off x="116244" y="290966"/>
            <a:ext cx="11970326" cy="945806"/>
          </a:xfrm>
          <a:prstGeom prst="rect">
            <a:avLst/>
          </a:prstGeom>
        </p:spPr>
        <p:txBody>
          <a:bodyPr vert="horz" lIns="91440" tIns="45720" rIns="91440" bIns="45720" rtlCol="0" anchor="t" anchorCtr="0">
            <a:noAutofit/>
          </a:bodyPr>
          <a:lstStyle>
            <a:lvl1pPr algn="l" defTabSz="914400" rtl="0" eaLnBrk="1" latinLnBrk="0" hangingPunct="1">
              <a:lnSpc>
                <a:spcPct val="100000"/>
              </a:lnSpc>
              <a:spcBef>
                <a:spcPct val="0"/>
              </a:spcBef>
              <a:buNone/>
              <a:defRPr sz="3200" b="0" kern="1200">
                <a:solidFill>
                  <a:schemeClr val="tx2"/>
                </a:solidFill>
                <a:latin typeface="+mj-lt"/>
                <a:ea typeface="+mj-ea"/>
                <a:cs typeface="+mj-cs"/>
              </a:defRPr>
            </a:lvl1pPr>
          </a:lstStyle>
          <a:p>
            <a:pPr marL="0" marR="0" lvl="0" indent="0" fontAlgn="auto">
              <a:lnSpc>
                <a:spcPct val="90000"/>
              </a:lnSpc>
              <a:spcAft>
                <a:spcPts val="0"/>
              </a:spcAft>
              <a:buClrTx/>
              <a:buSzTx/>
              <a:tabLst/>
              <a:defRPr/>
            </a:pPr>
            <a:r>
              <a:rPr lang="en-US" sz="4800" dirty="0">
                <a:solidFill>
                  <a:srgbClr val="004B8D"/>
                </a:solidFill>
                <a:latin typeface="Segoe UI" panose="020B0502040204020203" pitchFamily="34" charset="0"/>
                <a:cs typeface="Segoe UI" panose="020B0502040204020203" pitchFamily="34" charset="0"/>
              </a:rPr>
              <a:t>Information Future State Alignment</a:t>
            </a:r>
          </a:p>
        </p:txBody>
      </p:sp>
      <p:sp>
        <p:nvSpPr>
          <p:cNvPr id="5" name="Slide Number Placeholder 5">
            <a:extLst>
              <a:ext uri="{FF2B5EF4-FFF2-40B4-BE49-F238E27FC236}">
                <a16:creationId xmlns:a16="http://schemas.microsoft.com/office/drawing/2014/main" id="{B6011823-5496-0141-B114-C34EBA709756}"/>
              </a:ext>
            </a:extLst>
          </p:cNvPr>
          <p:cNvSpPr txBox="1">
            <a:spLocks/>
          </p:cNvSpPr>
          <p:nvPr/>
        </p:nvSpPr>
        <p:spPr>
          <a:xfrm>
            <a:off x="3771519" y="6525757"/>
            <a:ext cx="4648963" cy="273844"/>
          </a:xfrm>
          <a:prstGeom prst="rect">
            <a:avLst/>
          </a:prstGeom>
        </p:spPr>
        <p:txBody>
          <a:bodyPr vert="horz" lIns="91440" tIns="45720" rIns="91440" bIns="45720" rtlCol="0" anchor="ctr"/>
          <a:lstStyle>
            <a:defPPr>
              <a:defRPr lang="en-US"/>
            </a:defPPr>
            <a:lvl1pPr algn="l" rtl="0" fontAlgn="base">
              <a:spcBef>
                <a:spcPct val="0"/>
              </a:spcBef>
              <a:spcAft>
                <a:spcPct val="0"/>
              </a:spcAft>
              <a:defRPr sz="1050" kern="1200">
                <a:solidFill>
                  <a:schemeClr val="bg1"/>
                </a:solidFill>
                <a:latin typeface="Arial" panose="020B0604020202020204" pitchFamily="34" charset="0"/>
                <a:ea typeface="+mn-ea"/>
                <a:cs typeface="Arial" panose="020B0604020202020204" pitchFamily="34" charset="0"/>
              </a:defRPr>
            </a:lvl1pPr>
            <a:lvl2pPr marL="457200" algn="l" rtl="0" fontAlgn="base">
              <a:spcBef>
                <a:spcPct val="0"/>
              </a:spcBef>
              <a:spcAft>
                <a:spcPct val="0"/>
              </a:spcAft>
              <a:defRPr kern="1200">
                <a:solidFill>
                  <a:schemeClr val="tx1"/>
                </a:solidFill>
                <a:latin typeface="Tahoma" charset="0"/>
                <a:ea typeface="+mn-ea"/>
                <a:cs typeface="Arial" charset="0"/>
              </a:defRPr>
            </a:lvl2pPr>
            <a:lvl3pPr marL="914400" algn="l" rtl="0" fontAlgn="base">
              <a:spcBef>
                <a:spcPct val="0"/>
              </a:spcBef>
              <a:spcAft>
                <a:spcPct val="0"/>
              </a:spcAft>
              <a:defRPr kern="1200">
                <a:solidFill>
                  <a:schemeClr val="tx1"/>
                </a:solidFill>
                <a:latin typeface="Tahoma" charset="0"/>
                <a:ea typeface="+mn-ea"/>
                <a:cs typeface="Arial" charset="0"/>
              </a:defRPr>
            </a:lvl3pPr>
            <a:lvl4pPr marL="1371600" algn="l" rtl="0" fontAlgn="base">
              <a:spcBef>
                <a:spcPct val="0"/>
              </a:spcBef>
              <a:spcAft>
                <a:spcPct val="0"/>
              </a:spcAft>
              <a:defRPr kern="1200">
                <a:solidFill>
                  <a:schemeClr val="tx1"/>
                </a:solidFill>
                <a:latin typeface="Tahoma" charset="0"/>
                <a:ea typeface="+mn-ea"/>
                <a:cs typeface="Arial" charset="0"/>
              </a:defRPr>
            </a:lvl4pPr>
            <a:lvl5pPr marL="1828800" algn="l" rtl="0" fontAlgn="base">
              <a:spcBef>
                <a:spcPct val="0"/>
              </a:spcBef>
              <a:spcAft>
                <a:spcPct val="0"/>
              </a:spcAft>
              <a:defRPr kern="1200">
                <a:solidFill>
                  <a:schemeClr val="tx1"/>
                </a:solidFill>
                <a:latin typeface="Tahoma" charset="0"/>
                <a:ea typeface="+mn-ea"/>
                <a:cs typeface="Arial" charset="0"/>
              </a:defRPr>
            </a:lvl5pPr>
            <a:lvl6pPr marL="2286000" algn="l" defTabSz="914400" rtl="0" eaLnBrk="1" latinLnBrk="0" hangingPunct="1">
              <a:defRPr kern="1200">
                <a:solidFill>
                  <a:schemeClr val="tx1"/>
                </a:solidFill>
                <a:latin typeface="Tahoma" charset="0"/>
                <a:ea typeface="+mn-ea"/>
                <a:cs typeface="Arial" charset="0"/>
              </a:defRPr>
            </a:lvl6pPr>
            <a:lvl7pPr marL="2743200" algn="l" defTabSz="914400" rtl="0" eaLnBrk="1" latinLnBrk="0" hangingPunct="1">
              <a:defRPr kern="1200">
                <a:solidFill>
                  <a:schemeClr val="tx1"/>
                </a:solidFill>
                <a:latin typeface="Tahoma" charset="0"/>
                <a:ea typeface="+mn-ea"/>
                <a:cs typeface="Arial" charset="0"/>
              </a:defRPr>
            </a:lvl7pPr>
            <a:lvl8pPr marL="3200400" algn="l" defTabSz="914400" rtl="0" eaLnBrk="1" latinLnBrk="0" hangingPunct="1">
              <a:defRPr kern="1200">
                <a:solidFill>
                  <a:schemeClr val="tx1"/>
                </a:solidFill>
                <a:latin typeface="Tahoma" charset="0"/>
                <a:ea typeface="+mn-ea"/>
                <a:cs typeface="Arial" charset="0"/>
              </a:defRPr>
            </a:lvl8pPr>
            <a:lvl9pPr marL="3657600" algn="l" defTabSz="914400" rtl="0" eaLnBrk="1" latinLnBrk="0" hangingPunct="1">
              <a:defRPr kern="1200">
                <a:solidFill>
                  <a:schemeClr val="tx1"/>
                </a:solidFill>
                <a:latin typeface="Tahoma" charset="0"/>
                <a:ea typeface="+mn-ea"/>
                <a:cs typeface="Arial" charset="0"/>
              </a:defRPr>
            </a:lvl9pPr>
          </a:lstStyle>
          <a:p>
            <a:pPr algn="ctr"/>
            <a:r>
              <a:rPr lang="en-US" sz="800" dirty="0">
                <a:solidFill>
                  <a:schemeClr val="tx1"/>
                </a:solidFill>
                <a:ea typeface="Calibri" panose="020F0502020204030204" pitchFamily="34" charset="0"/>
              </a:rPr>
              <a:t>Newport News Shipbuilding, a Division of Huntington Ingalls Industries, All Rights Reserved </a:t>
            </a:r>
            <a:r>
              <a:rPr lang="en-US" sz="800" dirty="0" smtClean="0">
                <a:solidFill>
                  <a:schemeClr val="tx1"/>
                </a:solidFill>
                <a:ea typeface="Calibri" panose="020F0502020204030204" pitchFamily="34" charset="0"/>
              </a:rPr>
              <a:t>2021</a:t>
            </a:r>
            <a:endParaRPr lang="en-US" sz="700" cap="all" dirty="0">
              <a:solidFill>
                <a:schemeClr val="tx1"/>
              </a:solidFill>
            </a:endParaRPr>
          </a:p>
        </p:txBody>
      </p:sp>
      <p:pic>
        <p:nvPicPr>
          <p:cNvPr id="3" name="Picture 2"/>
          <p:cNvPicPr>
            <a:picLocks noChangeAspect="1"/>
          </p:cNvPicPr>
          <p:nvPr/>
        </p:nvPicPr>
        <p:blipFill>
          <a:blip r:embed="rId2"/>
          <a:stretch>
            <a:fillRect/>
          </a:stretch>
        </p:blipFill>
        <p:spPr>
          <a:xfrm>
            <a:off x="978144" y="963856"/>
            <a:ext cx="10077450" cy="5457825"/>
          </a:xfrm>
          <a:prstGeom prst="rect">
            <a:avLst/>
          </a:prstGeom>
        </p:spPr>
      </p:pic>
    </p:spTree>
    <p:extLst>
      <p:ext uri="{BB962C8B-B14F-4D97-AF65-F5344CB8AC3E}">
        <p14:creationId xmlns:p14="http://schemas.microsoft.com/office/powerpoint/2010/main" val="112476112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1"/>
          </p:nvPr>
        </p:nvSpPr>
        <p:spPr/>
        <p:txBody>
          <a:bodyPr/>
          <a:lstStyle/>
          <a:p>
            <a:fld id="{A916C171-007E-46CF-80D5-F89E015BD616}" type="slidenum">
              <a:rPr lang="en-US" smtClean="0"/>
              <a:pPr/>
              <a:t>14</a:t>
            </a:fld>
            <a:endParaRPr lang="en-US" dirty="0"/>
          </a:p>
        </p:txBody>
      </p:sp>
      <p:pic>
        <p:nvPicPr>
          <p:cNvPr id="6" name="Picture 5"/>
          <p:cNvPicPr>
            <a:picLocks noChangeAspect="1"/>
          </p:cNvPicPr>
          <p:nvPr/>
        </p:nvPicPr>
        <p:blipFill>
          <a:blip r:embed="rId2"/>
          <a:stretch>
            <a:fillRect/>
          </a:stretch>
        </p:blipFill>
        <p:spPr>
          <a:xfrm>
            <a:off x="6915556" y="2220732"/>
            <a:ext cx="4073867" cy="2269215"/>
          </a:xfrm>
          <a:prstGeom prst="rect">
            <a:avLst/>
          </a:prstGeom>
        </p:spPr>
      </p:pic>
      <p:sp>
        <p:nvSpPr>
          <p:cNvPr id="7" name="Rectangle 6"/>
          <p:cNvSpPr/>
          <p:nvPr/>
        </p:nvSpPr>
        <p:spPr>
          <a:xfrm>
            <a:off x="203845" y="1359865"/>
            <a:ext cx="9047748" cy="3843103"/>
          </a:xfrm>
          <a:prstGeom prst="rect">
            <a:avLst/>
          </a:prstGeom>
        </p:spPr>
        <p:txBody>
          <a:bodyPr wrap="square">
            <a:spAutoFit/>
          </a:bodyPr>
          <a:lstStyle/>
          <a:p>
            <a:pPr>
              <a:lnSpc>
                <a:spcPct val="90000"/>
              </a:lnSpc>
              <a:spcBef>
                <a:spcPts val="1000"/>
              </a:spcBef>
            </a:pPr>
            <a:r>
              <a:rPr lang="en-US" b="1" dirty="0">
                <a:solidFill>
                  <a:srgbClr val="014B8D"/>
                </a:solidFill>
                <a:latin typeface="Segoe UI" panose="020B0502040204020203" pitchFamily="34" charset="0"/>
                <a:cs typeface="Segoe UI" panose="020B0502040204020203" pitchFamily="34" charset="0"/>
              </a:rPr>
              <a:t>Phase 1 Summary:</a:t>
            </a:r>
          </a:p>
          <a:p>
            <a:pPr marL="285750" indent="-285750">
              <a:lnSpc>
                <a:spcPct val="90000"/>
              </a:lnSpc>
              <a:spcBef>
                <a:spcPts val="1000"/>
              </a:spcBef>
              <a:spcAft>
                <a:spcPts val="600"/>
              </a:spcAft>
              <a:buClr>
                <a:srgbClr val="014B8D"/>
              </a:buClr>
              <a:buFont typeface="Wingdings" panose="05000000000000000000" pitchFamily="2" charset="2"/>
              <a:buChar char="ü"/>
            </a:pPr>
            <a:r>
              <a:rPr lang="en-US" dirty="0">
                <a:latin typeface="Segoe UI" panose="020B0502040204020203" pitchFamily="34" charset="0"/>
                <a:cs typeface="Segoe UI" panose="020B0502040204020203" pitchFamily="34" charset="0"/>
              </a:rPr>
              <a:t>Brought together a diverse group of government and industry stakeholders</a:t>
            </a:r>
          </a:p>
          <a:p>
            <a:pPr marL="285750" indent="-285750">
              <a:lnSpc>
                <a:spcPct val="90000"/>
              </a:lnSpc>
              <a:spcBef>
                <a:spcPts val="1000"/>
              </a:spcBef>
              <a:spcAft>
                <a:spcPts val="600"/>
              </a:spcAft>
              <a:buClr>
                <a:srgbClr val="014B8D"/>
              </a:buClr>
              <a:buFont typeface="Wingdings" panose="05000000000000000000" pitchFamily="2" charset="2"/>
              <a:buChar char="ü"/>
            </a:pPr>
            <a:r>
              <a:rPr lang="en-US" dirty="0">
                <a:latin typeface="Segoe UI" panose="020B0502040204020203" pitchFamily="34" charset="0"/>
                <a:cs typeface="Segoe UI" panose="020B0502040204020203" pitchFamily="34" charset="0"/>
              </a:rPr>
              <a:t>Came through comprehensive review of existing standards </a:t>
            </a:r>
          </a:p>
          <a:p>
            <a:pPr marL="285750" indent="-285750">
              <a:lnSpc>
                <a:spcPct val="90000"/>
              </a:lnSpc>
              <a:spcBef>
                <a:spcPts val="1000"/>
              </a:spcBef>
              <a:spcAft>
                <a:spcPts val="600"/>
              </a:spcAft>
              <a:buClr>
                <a:srgbClr val="014B8D"/>
              </a:buClr>
              <a:buFont typeface="Wingdings" panose="05000000000000000000" pitchFamily="2" charset="2"/>
              <a:buChar char="ü"/>
            </a:pPr>
            <a:r>
              <a:rPr lang="en-US" dirty="0">
                <a:latin typeface="Segoe UI" panose="020B0502040204020203" pitchFamily="34" charset="0"/>
                <a:cs typeface="Segoe UI" panose="020B0502040204020203" pitchFamily="34" charset="0"/>
              </a:rPr>
              <a:t>Developed practical use cases and theoretical solutions </a:t>
            </a:r>
          </a:p>
          <a:p>
            <a:pPr marL="285750" indent="-285750">
              <a:lnSpc>
                <a:spcPct val="90000"/>
              </a:lnSpc>
              <a:spcBef>
                <a:spcPts val="1000"/>
              </a:spcBef>
              <a:spcAft>
                <a:spcPts val="600"/>
              </a:spcAft>
              <a:buClr>
                <a:srgbClr val="014B8D"/>
              </a:buClr>
              <a:buFont typeface="Wingdings" panose="05000000000000000000" pitchFamily="2" charset="2"/>
              <a:buChar char="ü"/>
            </a:pPr>
            <a:r>
              <a:rPr lang="en-US" dirty="0">
                <a:latin typeface="Segoe UI" panose="020B0502040204020203" pitchFamily="34" charset="0"/>
                <a:cs typeface="Segoe UI" panose="020B0502040204020203" pitchFamily="34" charset="0"/>
              </a:rPr>
              <a:t>Met the milestones and deliverables for phase </a:t>
            </a:r>
            <a:r>
              <a:rPr lang="en-US" dirty="0" smtClean="0">
                <a:latin typeface="Segoe UI" panose="020B0502040204020203" pitchFamily="34" charset="0"/>
                <a:cs typeface="Segoe UI" panose="020B0502040204020203" pitchFamily="34" charset="0"/>
              </a:rPr>
              <a:t>1</a:t>
            </a:r>
          </a:p>
          <a:p>
            <a:pPr>
              <a:lnSpc>
                <a:spcPct val="90000"/>
              </a:lnSpc>
              <a:spcBef>
                <a:spcPts val="1000"/>
              </a:spcBef>
            </a:pPr>
            <a:r>
              <a:rPr lang="en-US" b="1" dirty="0" smtClean="0">
                <a:solidFill>
                  <a:srgbClr val="014B8D"/>
                </a:solidFill>
                <a:latin typeface="Segoe UI" panose="020B0502040204020203" pitchFamily="34" charset="0"/>
                <a:cs typeface="Segoe UI" panose="020B0502040204020203" pitchFamily="34" charset="0"/>
              </a:rPr>
              <a:t>Next </a:t>
            </a:r>
            <a:r>
              <a:rPr lang="en-US" b="1" dirty="0">
                <a:solidFill>
                  <a:srgbClr val="014B8D"/>
                </a:solidFill>
                <a:latin typeface="Segoe UI" panose="020B0502040204020203" pitchFamily="34" charset="0"/>
                <a:cs typeface="Segoe UI" panose="020B0502040204020203" pitchFamily="34" charset="0"/>
              </a:rPr>
              <a:t>steps:</a:t>
            </a:r>
          </a:p>
          <a:p>
            <a:pPr marL="0" lvl="1" indent="-285750" algn="just">
              <a:lnSpc>
                <a:spcPct val="115000"/>
              </a:lnSpc>
              <a:spcBef>
                <a:spcPts val="500"/>
              </a:spcBef>
              <a:spcAft>
                <a:spcPts val="600"/>
              </a:spcAft>
              <a:buFont typeface="Wingdings" panose="05000000000000000000" pitchFamily="2" charset="2"/>
              <a:buChar char="Ø"/>
            </a:pPr>
            <a:r>
              <a:rPr lang="en-US" dirty="0">
                <a:solidFill>
                  <a:srgbClr val="000000">
                    <a:lumMod val="65000"/>
                    <a:lumOff val="35000"/>
                  </a:srgbClr>
                </a:solidFill>
                <a:latin typeface="Segoe UI" panose="020B0502040204020203" pitchFamily="34" charset="0"/>
                <a:cs typeface="Arial" pitchFamily="34" charset="0"/>
              </a:rPr>
              <a:t>Received Phase 2 funding</a:t>
            </a:r>
          </a:p>
          <a:p>
            <a:pPr marL="0" lvl="1" indent="-285750" algn="just">
              <a:lnSpc>
                <a:spcPct val="115000"/>
              </a:lnSpc>
              <a:spcBef>
                <a:spcPts val="500"/>
              </a:spcBef>
              <a:spcAft>
                <a:spcPts val="600"/>
              </a:spcAft>
              <a:buFont typeface="Wingdings" panose="05000000000000000000" pitchFamily="2" charset="2"/>
              <a:buChar char="Ø"/>
            </a:pPr>
            <a:r>
              <a:rPr lang="en-US" dirty="0">
                <a:solidFill>
                  <a:srgbClr val="000000">
                    <a:lumMod val="65000"/>
                    <a:lumOff val="35000"/>
                  </a:srgbClr>
                </a:solidFill>
                <a:latin typeface="Segoe UI" panose="020B0502040204020203" pitchFamily="34" charset="0"/>
                <a:cs typeface="Arial" pitchFamily="34" charset="0"/>
              </a:rPr>
              <a:t>Execute Phase 2 kick off meeting</a:t>
            </a:r>
          </a:p>
          <a:p>
            <a:pPr marL="342900" indent="-342900">
              <a:spcBef>
                <a:spcPts val="1200"/>
              </a:spcBef>
              <a:buFontTx/>
              <a:buAutoNum type="arabicPeriod"/>
            </a:pPr>
            <a:endParaRPr lang="en-US" sz="1600" kern="0" dirty="0" smtClean="0">
              <a:solidFill>
                <a:srgbClr val="000000">
                  <a:lumMod val="65000"/>
                  <a:lumOff val="35000"/>
                </a:srgbClr>
              </a:solidFill>
              <a:latin typeface="Arial"/>
              <a:ea typeface="Times New Roman" panose="02020603050405020304" pitchFamily="18" charset="0"/>
              <a:cs typeface="Arial" pitchFamily="34" charset="0"/>
            </a:endParaRPr>
          </a:p>
        </p:txBody>
      </p:sp>
      <p:sp>
        <p:nvSpPr>
          <p:cNvPr id="8" name="Title 1"/>
          <p:cNvSpPr txBox="1">
            <a:spLocks/>
          </p:cNvSpPr>
          <p:nvPr/>
        </p:nvSpPr>
        <p:spPr>
          <a:xfrm>
            <a:off x="138546" y="335568"/>
            <a:ext cx="11970326" cy="945806"/>
          </a:xfrm>
          <a:prstGeom prst="rect">
            <a:avLst/>
          </a:prstGeom>
        </p:spPr>
        <p:txBody>
          <a:bodyPr vert="horz" lIns="91440" tIns="45720" rIns="91440" bIns="45720" rtlCol="0" anchor="t" anchorCtr="0">
            <a:noAutofit/>
          </a:bodyPr>
          <a:lstStyle>
            <a:lvl1pPr algn="l" defTabSz="914400" rtl="0" eaLnBrk="1" latinLnBrk="0" hangingPunct="1">
              <a:lnSpc>
                <a:spcPct val="100000"/>
              </a:lnSpc>
              <a:spcBef>
                <a:spcPct val="0"/>
              </a:spcBef>
              <a:buNone/>
              <a:defRPr sz="3200" b="0" kern="1200">
                <a:solidFill>
                  <a:schemeClr val="tx2"/>
                </a:solidFill>
                <a:latin typeface="+mj-lt"/>
                <a:ea typeface="+mj-ea"/>
                <a:cs typeface="+mj-cs"/>
              </a:defRPr>
            </a:lvl1pPr>
          </a:lstStyle>
          <a:p>
            <a:pPr>
              <a:lnSpc>
                <a:spcPct val="90000"/>
              </a:lnSpc>
              <a:defRPr/>
            </a:pPr>
            <a:r>
              <a:rPr lang="en-US" sz="4800" dirty="0">
                <a:solidFill>
                  <a:srgbClr val="004B8D"/>
                </a:solidFill>
                <a:latin typeface="Segoe UI" panose="020B0502040204020203" pitchFamily="34" charset="0"/>
                <a:cs typeface="Segoe UI" panose="020B0502040204020203" pitchFamily="34" charset="0"/>
              </a:rPr>
              <a:t>Conclusions</a:t>
            </a:r>
          </a:p>
        </p:txBody>
      </p:sp>
      <p:sp>
        <p:nvSpPr>
          <p:cNvPr id="9" name="Slide Number Placeholder 5">
            <a:extLst>
              <a:ext uri="{FF2B5EF4-FFF2-40B4-BE49-F238E27FC236}">
                <a16:creationId xmlns:a16="http://schemas.microsoft.com/office/drawing/2014/main" id="{B6011823-5496-0141-B114-C34EBA709756}"/>
              </a:ext>
            </a:extLst>
          </p:cNvPr>
          <p:cNvSpPr txBox="1">
            <a:spLocks/>
          </p:cNvSpPr>
          <p:nvPr/>
        </p:nvSpPr>
        <p:spPr>
          <a:xfrm>
            <a:off x="3771519" y="6525757"/>
            <a:ext cx="4648963" cy="273844"/>
          </a:xfrm>
          <a:prstGeom prst="rect">
            <a:avLst/>
          </a:prstGeom>
        </p:spPr>
        <p:txBody>
          <a:bodyPr vert="horz" lIns="91440" tIns="45720" rIns="91440" bIns="45720" rtlCol="0" anchor="ctr"/>
          <a:lstStyle>
            <a:defPPr>
              <a:defRPr lang="en-US"/>
            </a:defPPr>
            <a:lvl1pPr algn="l" rtl="0" fontAlgn="base">
              <a:spcBef>
                <a:spcPct val="0"/>
              </a:spcBef>
              <a:spcAft>
                <a:spcPct val="0"/>
              </a:spcAft>
              <a:defRPr sz="1050" kern="1200">
                <a:solidFill>
                  <a:schemeClr val="bg1"/>
                </a:solidFill>
                <a:latin typeface="Arial" panose="020B0604020202020204" pitchFamily="34" charset="0"/>
                <a:ea typeface="+mn-ea"/>
                <a:cs typeface="Arial" panose="020B0604020202020204" pitchFamily="34" charset="0"/>
              </a:defRPr>
            </a:lvl1pPr>
            <a:lvl2pPr marL="457200" algn="l" rtl="0" fontAlgn="base">
              <a:spcBef>
                <a:spcPct val="0"/>
              </a:spcBef>
              <a:spcAft>
                <a:spcPct val="0"/>
              </a:spcAft>
              <a:defRPr kern="1200">
                <a:solidFill>
                  <a:schemeClr val="tx1"/>
                </a:solidFill>
                <a:latin typeface="Tahoma" charset="0"/>
                <a:ea typeface="+mn-ea"/>
                <a:cs typeface="Arial" charset="0"/>
              </a:defRPr>
            </a:lvl2pPr>
            <a:lvl3pPr marL="914400" algn="l" rtl="0" fontAlgn="base">
              <a:spcBef>
                <a:spcPct val="0"/>
              </a:spcBef>
              <a:spcAft>
                <a:spcPct val="0"/>
              </a:spcAft>
              <a:defRPr kern="1200">
                <a:solidFill>
                  <a:schemeClr val="tx1"/>
                </a:solidFill>
                <a:latin typeface="Tahoma" charset="0"/>
                <a:ea typeface="+mn-ea"/>
                <a:cs typeface="Arial" charset="0"/>
              </a:defRPr>
            </a:lvl3pPr>
            <a:lvl4pPr marL="1371600" algn="l" rtl="0" fontAlgn="base">
              <a:spcBef>
                <a:spcPct val="0"/>
              </a:spcBef>
              <a:spcAft>
                <a:spcPct val="0"/>
              </a:spcAft>
              <a:defRPr kern="1200">
                <a:solidFill>
                  <a:schemeClr val="tx1"/>
                </a:solidFill>
                <a:latin typeface="Tahoma" charset="0"/>
                <a:ea typeface="+mn-ea"/>
                <a:cs typeface="Arial" charset="0"/>
              </a:defRPr>
            </a:lvl4pPr>
            <a:lvl5pPr marL="1828800" algn="l" rtl="0" fontAlgn="base">
              <a:spcBef>
                <a:spcPct val="0"/>
              </a:spcBef>
              <a:spcAft>
                <a:spcPct val="0"/>
              </a:spcAft>
              <a:defRPr kern="1200">
                <a:solidFill>
                  <a:schemeClr val="tx1"/>
                </a:solidFill>
                <a:latin typeface="Tahoma" charset="0"/>
                <a:ea typeface="+mn-ea"/>
                <a:cs typeface="Arial" charset="0"/>
              </a:defRPr>
            </a:lvl5pPr>
            <a:lvl6pPr marL="2286000" algn="l" defTabSz="914400" rtl="0" eaLnBrk="1" latinLnBrk="0" hangingPunct="1">
              <a:defRPr kern="1200">
                <a:solidFill>
                  <a:schemeClr val="tx1"/>
                </a:solidFill>
                <a:latin typeface="Tahoma" charset="0"/>
                <a:ea typeface="+mn-ea"/>
                <a:cs typeface="Arial" charset="0"/>
              </a:defRPr>
            </a:lvl6pPr>
            <a:lvl7pPr marL="2743200" algn="l" defTabSz="914400" rtl="0" eaLnBrk="1" latinLnBrk="0" hangingPunct="1">
              <a:defRPr kern="1200">
                <a:solidFill>
                  <a:schemeClr val="tx1"/>
                </a:solidFill>
                <a:latin typeface="Tahoma" charset="0"/>
                <a:ea typeface="+mn-ea"/>
                <a:cs typeface="Arial" charset="0"/>
              </a:defRPr>
            </a:lvl7pPr>
            <a:lvl8pPr marL="3200400" algn="l" defTabSz="914400" rtl="0" eaLnBrk="1" latinLnBrk="0" hangingPunct="1">
              <a:defRPr kern="1200">
                <a:solidFill>
                  <a:schemeClr val="tx1"/>
                </a:solidFill>
                <a:latin typeface="Tahoma" charset="0"/>
                <a:ea typeface="+mn-ea"/>
                <a:cs typeface="Arial" charset="0"/>
              </a:defRPr>
            </a:lvl8pPr>
            <a:lvl9pPr marL="3657600" algn="l" defTabSz="914400" rtl="0" eaLnBrk="1" latinLnBrk="0" hangingPunct="1">
              <a:defRPr kern="1200">
                <a:solidFill>
                  <a:schemeClr val="tx1"/>
                </a:solidFill>
                <a:latin typeface="Tahoma" charset="0"/>
                <a:ea typeface="+mn-ea"/>
                <a:cs typeface="Arial" charset="0"/>
              </a:defRPr>
            </a:lvl9pPr>
          </a:lstStyle>
          <a:p>
            <a:pPr algn="ctr"/>
            <a:r>
              <a:rPr lang="en-US" sz="800" dirty="0">
                <a:solidFill>
                  <a:schemeClr val="tx1"/>
                </a:solidFill>
                <a:ea typeface="Calibri" panose="020F0502020204030204" pitchFamily="34" charset="0"/>
              </a:rPr>
              <a:t>Newport News Shipbuilding, a Division of Huntington Ingalls Industries, All Rights Reserved </a:t>
            </a:r>
            <a:r>
              <a:rPr lang="en-US" sz="800" dirty="0" smtClean="0">
                <a:solidFill>
                  <a:schemeClr val="tx1"/>
                </a:solidFill>
                <a:ea typeface="Calibri" panose="020F0502020204030204" pitchFamily="34" charset="0"/>
              </a:rPr>
              <a:t>2021</a:t>
            </a:r>
            <a:endParaRPr lang="en-US" sz="700" cap="all" dirty="0">
              <a:solidFill>
                <a:schemeClr val="tx1"/>
              </a:solidFill>
            </a:endParaRPr>
          </a:p>
        </p:txBody>
      </p:sp>
    </p:spTree>
    <p:extLst>
      <p:ext uri="{BB962C8B-B14F-4D97-AF65-F5344CB8AC3E}">
        <p14:creationId xmlns:p14="http://schemas.microsoft.com/office/powerpoint/2010/main" val="294368212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Questions?</a:t>
            </a:r>
            <a:endParaRPr lang="en-US" dirty="0"/>
          </a:p>
        </p:txBody>
      </p:sp>
      <p:sp>
        <p:nvSpPr>
          <p:cNvPr id="3" name="Slide Number Placeholder 2"/>
          <p:cNvSpPr>
            <a:spLocks noGrp="1"/>
          </p:cNvSpPr>
          <p:nvPr>
            <p:ph type="sldNum" sz="quarter" idx="11"/>
          </p:nvPr>
        </p:nvSpPr>
        <p:spPr/>
        <p:txBody>
          <a:bodyPr/>
          <a:lstStyle/>
          <a:p>
            <a:fld id="{A916C171-007E-46CF-80D5-F89E015BD616}" type="slidenum">
              <a:rPr lang="en-US" smtClean="0"/>
              <a:pPr/>
              <a:t>15</a:t>
            </a:fld>
            <a:endParaRPr lang="en-US" dirty="0"/>
          </a:p>
        </p:txBody>
      </p:sp>
      <p:sp>
        <p:nvSpPr>
          <p:cNvPr id="4" name="Slide Number Placeholder 5">
            <a:extLst>
              <a:ext uri="{FF2B5EF4-FFF2-40B4-BE49-F238E27FC236}">
                <a16:creationId xmlns:a16="http://schemas.microsoft.com/office/drawing/2014/main" id="{B6011823-5496-0141-B114-C34EBA709756}"/>
              </a:ext>
            </a:extLst>
          </p:cNvPr>
          <p:cNvSpPr txBox="1">
            <a:spLocks/>
          </p:cNvSpPr>
          <p:nvPr/>
        </p:nvSpPr>
        <p:spPr>
          <a:xfrm>
            <a:off x="3771519" y="6525757"/>
            <a:ext cx="4648963" cy="273844"/>
          </a:xfrm>
          <a:prstGeom prst="rect">
            <a:avLst/>
          </a:prstGeom>
        </p:spPr>
        <p:txBody>
          <a:bodyPr vert="horz" lIns="91440" tIns="45720" rIns="91440" bIns="45720" rtlCol="0" anchor="ctr"/>
          <a:lstStyle>
            <a:defPPr>
              <a:defRPr lang="en-US"/>
            </a:defPPr>
            <a:lvl1pPr algn="l" rtl="0" fontAlgn="base">
              <a:spcBef>
                <a:spcPct val="0"/>
              </a:spcBef>
              <a:spcAft>
                <a:spcPct val="0"/>
              </a:spcAft>
              <a:defRPr sz="1050" kern="1200">
                <a:solidFill>
                  <a:schemeClr val="bg1"/>
                </a:solidFill>
                <a:latin typeface="Arial" panose="020B0604020202020204" pitchFamily="34" charset="0"/>
                <a:ea typeface="+mn-ea"/>
                <a:cs typeface="Arial" panose="020B0604020202020204" pitchFamily="34" charset="0"/>
              </a:defRPr>
            </a:lvl1pPr>
            <a:lvl2pPr marL="457200" algn="l" rtl="0" fontAlgn="base">
              <a:spcBef>
                <a:spcPct val="0"/>
              </a:spcBef>
              <a:spcAft>
                <a:spcPct val="0"/>
              </a:spcAft>
              <a:defRPr kern="1200">
                <a:solidFill>
                  <a:schemeClr val="tx1"/>
                </a:solidFill>
                <a:latin typeface="Tahoma" charset="0"/>
                <a:ea typeface="+mn-ea"/>
                <a:cs typeface="Arial" charset="0"/>
              </a:defRPr>
            </a:lvl2pPr>
            <a:lvl3pPr marL="914400" algn="l" rtl="0" fontAlgn="base">
              <a:spcBef>
                <a:spcPct val="0"/>
              </a:spcBef>
              <a:spcAft>
                <a:spcPct val="0"/>
              </a:spcAft>
              <a:defRPr kern="1200">
                <a:solidFill>
                  <a:schemeClr val="tx1"/>
                </a:solidFill>
                <a:latin typeface="Tahoma" charset="0"/>
                <a:ea typeface="+mn-ea"/>
                <a:cs typeface="Arial" charset="0"/>
              </a:defRPr>
            </a:lvl3pPr>
            <a:lvl4pPr marL="1371600" algn="l" rtl="0" fontAlgn="base">
              <a:spcBef>
                <a:spcPct val="0"/>
              </a:spcBef>
              <a:spcAft>
                <a:spcPct val="0"/>
              </a:spcAft>
              <a:defRPr kern="1200">
                <a:solidFill>
                  <a:schemeClr val="tx1"/>
                </a:solidFill>
                <a:latin typeface="Tahoma" charset="0"/>
                <a:ea typeface="+mn-ea"/>
                <a:cs typeface="Arial" charset="0"/>
              </a:defRPr>
            </a:lvl4pPr>
            <a:lvl5pPr marL="1828800" algn="l" rtl="0" fontAlgn="base">
              <a:spcBef>
                <a:spcPct val="0"/>
              </a:spcBef>
              <a:spcAft>
                <a:spcPct val="0"/>
              </a:spcAft>
              <a:defRPr kern="1200">
                <a:solidFill>
                  <a:schemeClr val="tx1"/>
                </a:solidFill>
                <a:latin typeface="Tahoma" charset="0"/>
                <a:ea typeface="+mn-ea"/>
                <a:cs typeface="Arial" charset="0"/>
              </a:defRPr>
            </a:lvl5pPr>
            <a:lvl6pPr marL="2286000" algn="l" defTabSz="914400" rtl="0" eaLnBrk="1" latinLnBrk="0" hangingPunct="1">
              <a:defRPr kern="1200">
                <a:solidFill>
                  <a:schemeClr val="tx1"/>
                </a:solidFill>
                <a:latin typeface="Tahoma" charset="0"/>
                <a:ea typeface="+mn-ea"/>
                <a:cs typeface="Arial" charset="0"/>
              </a:defRPr>
            </a:lvl6pPr>
            <a:lvl7pPr marL="2743200" algn="l" defTabSz="914400" rtl="0" eaLnBrk="1" latinLnBrk="0" hangingPunct="1">
              <a:defRPr kern="1200">
                <a:solidFill>
                  <a:schemeClr val="tx1"/>
                </a:solidFill>
                <a:latin typeface="Tahoma" charset="0"/>
                <a:ea typeface="+mn-ea"/>
                <a:cs typeface="Arial" charset="0"/>
              </a:defRPr>
            </a:lvl7pPr>
            <a:lvl8pPr marL="3200400" algn="l" defTabSz="914400" rtl="0" eaLnBrk="1" latinLnBrk="0" hangingPunct="1">
              <a:defRPr kern="1200">
                <a:solidFill>
                  <a:schemeClr val="tx1"/>
                </a:solidFill>
                <a:latin typeface="Tahoma" charset="0"/>
                <a:ea typeface="+mn-ea"/>
                <a:cs typeface="Arial" charset="0"/>
              </a:defRPr>
            </a:lvl8pPr>
            <a:lvl9pPr marL="3657600" algn="l" defTabSz="914400" rtl="0" eaLnBrk="1" latinLnBrk="0" hangingPunct="1">
              <a:defRPr kern="1200">
                <a:solidFill>
                  <a:schemeClr val="tx1"/>
                </a:solidFill>
                <a:latin typeface="Tahoma" charset="0"/>
                <a:ea typeface="+mn-ea"/>
                <a:cs typeface="Arial" charset="0"/>
              </a:defRPr>
            </a:lvl9pPr>
          </a:lstStyle>
          <a:p>
            <a:pPr algn="ctr"/>
            <a:r>
              <a:rPr lang="en-US" sz="800" dirty="0">
                <a:solidFill>
                  <a:schemeClr val="tx1"/>
                </a:solidFill>
                <a:ea typeface="Calibri" panose="020F0502020204030204" pitchFamily="34" charset="0"/>
              </a:rPr>
              <a:t>Newport News Shipbuilding, a Division of Huntington Ingalls Industries, All Rights Reserved </a:t>
            </a:r>
            <a:r>
              <a:rPr lang="en-US" sz="800" dirty="0" smtClean="0">
                <a:solidFill>
                  <a:schemeClr val="tx1"/>
                </a:solidFill>
                <a:ea typeface="Calibri" panose="020F0502020204030204" pitchFamily="34" charset="0"/>
              </a:rPr>
              <a:t>2021</a:t>
            </a:r>
            <a:endParaRPr lang="en-US" sz="700" cap="all" dirty="0">
              <a:solidFill>
                <a:schemeClr val="tx1"/>
              </a:solidFill>
            </a:endParaRPr>
          </a:p>
        </p:txBody>
      </p:sp>
    </p:spTree>
    <p:extLst>
      <p:ext uri="{BB962C8B-B14F-4D97-AF65-F5344CB8AC3E}">
        <p14:creationId xmlns:p14="http://schemas.microsoft.com/office/powerpoint/2010/main" val="351688962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69850" y="1478422"/>
            <a:ext cx="4391055" cy="4742916"/>
          </a:xfrm>
        </p:spPr>
        <p:txBody>
          <a:bodyPr>
            <a:normAutofit/>
          </a:bodyPr>
          <a:lstStyle/>
          <a:p>
            <a:pPr marL="285750" indent="-285750">
              <a:spcBef>
                <a:spcPts val="800"/>
              </a:spcBef>
              <a:buFont typeface="Wingdings" panose="05000000000000000000" pitchFamily="2" charset="2"/>
              <a:buChar char="q"/>
            </a:pPr>
            <a:r>
              <a:rPr lang="en-US" sz="1600" dirty="0">
                <a:solidFill>
                  <a:schemeClr val="tx2">
                    <a:lumMod val="75000"/>
                  </a:schemeClr>
                </a:solidFill>
              </a:rPr>
              <a:t>Project Overview &amp; </a:t>
            </a:r>
            <a:r>
              <a:rPr lang="en-US" sz="1600" dirty="0" smtClean="0">
                <a:solidFill>
                  <a:schemeClr val="tx2">
                    <a:lumMod val="75000"/>
                  </a:schemeClr>
                </a:solidFill>
              </a:rPr>
              <a:t>Objectives</a:t>
            </a:r>
            <a:r>
              <a:rPr lang="en-US" sz="1600" dirty="0">
                <a:solidFill>
                  <a:schemeClr val="tx2">
                    <a:lumMod val="75000"/>
                  </a:schemeClr>
                </a:solidFill>
              </a:rPr>
              <a:t>	</a:t>
            </a:r>
          </a:p>
          <a:p>
            <a:pPr marL="285750" indent="-285750">
              <a:spcBef>
                <a:spcPts val="800"/>
              </a:spcBef>
              <a:buFont typeface="Wingdings" panose="05000000000000000000" pitchFamily="2" charset="2"/>
              <a:buChar char="q"/>
            </a:pPr>
            <a:r>
              <a:rPr lang="en-US" sz="1600" dirty="0">
                <a:solidFill>
                  <a:schemeClr val="tx2">
                    <a:lumMod val="75000"/>
                  </a:schemeClr>
                </a:solidFill>
              </a:rPr>
              <a:t>Goals &amp; Expected </a:t>
            </a:r>
            <a:r>
              <a:rPr lang="en-US" sz="1600" dirty="0" smtClean="0">
                <a:solidFill>
                  <a:schemeClr val="tx2">
                    <a:lumMod val="75000"/>
                  </a:schemeClr>
                </a:solidFill>
              </a:rPr>
              <a:t>Outcomes</a:t>
            </a:r>
            <a:r>
              <a:rPr lang="en-US" sz="1600" dirty="0">
                <a:solidFill>
                  <a:schemeClr val="tx2">
                    <a:lumMod val="75000"/>
                  </a:schemeClr>
                </a:solidFill>
              </a:rPr>
              <a:t>	</a:t>
            </a:r>
          </a:p>
          <a:p>
            <a:pPr marL="285750" indent="-285750">
              <a:spcBef>
                <a:spcPts val="800"/>
              </a:spcBef>
              <a:buFont typeface="Wingdings" panose="05000000000000000000" pitchFamily="2" charset="2"/>
              <a:buChar char="q"/>
            </a:pPr>
            <a:r>
              <a:rPr lang="en-US" sz="1600" dirty="0">
                <a:solidFill>
                  <a:schemeClr val="tx2">
                    <a:lumMod val="75000"/>
                  </a:schemeClr>
                </a:solidFill>
              </a:rPr>
              <a:t>Technical </a:t>
            </a:r>
            <a:r>
              <a:rPr lang="en-US" sz="1600" dirty="0" smtClean="0">
                <a:solidFill>
                  <a:schemeClr val="tx2">
                    <a:lumMod val="75000"/>
                  </a:schemeClr>
                </a:solidFill>
              </a:rPr>
              <a:t>Approach </a:t>
            </a:r>
            <a:r>
              <a:rPr lang="en-US" sz="1600" dirty="0">
                <a:solidFill>
                  <a:schemeClr val="tx2">
                    <a:lumMod val="75000"/>
                  </a:schemeClr>
                </a:solidFill>
              </a:rPr>
              <a:t>		</a:t>
            </a:r>
          </a:p>
          <a:p>
            <a:pPr marL="285750" indent="-285750">
              <a:spcBef>
                <a:spcPts val="800"/>
              </a:spcBef>
              <a:buFont typeface="Wingdings" panose="05000000000000000000" pitchFamily="2" charset="2"/>
              <a:buChar char="q"/>
            </a:pPr>
            <a:r>
              <a:rPr lang="en-US" sz="1600" dirty="0">
                <a:solidFill>
                  <a:schemeClr val="tx2">
                    <a:lumMod val="75000"/>
                  </a:schemeClr>
                </a:solidFill>
              </a:rPr>
              <a:t>Technical </a:t>
            </a:r>
            <a:r>
              <a:rPr lang="en-US" sz="1600" dirty="0" smtClean="0">
                <a:solidFill>
                  <a:schemeClr val="tx2">
                    <a:lumMod val="75000"/>
                  </a:schemeClr>
                </a:solidFill>
              </a:rPr>
              <a:t>Findings</a:t>
            </a:r>
            <a:r>
              <a:rPr lang="en-US" sz="1600" dirty="0">
                <a:solidFill>
                  <a:schemeClr val="tx2">
                    <a:lumMod val="75000"/>
                  </a:schemeClr>
                </a:solidFill>
              </a:rPr>
              <a:t>	</a:t>
            </a:r>
            <a:endParaRPr lang="en-US" sz="1600" dirty="0" smtClean="0">
              <a:solidFill>
                <a:schemeClr val="tx2">
                  <a:lumMod val="75000"/>
                </a:schemeClr>
              </a:solidFill>
            </a:endParaRPr>
          </a:p>
          <a:p>
            <a:pPr marL="285750" indent="-285750">
              <a:spcBef>
                <a:spcPts val="800"/>
              </a:spcBef>
              <a:buFont typeface="Wingdings" panose="05000000000000000000" pitchFamily="2" charset="2"/>
              <a:buChar char="q"/>
            </a:pPr>
            <a:r>
              <a:rPr lang="en-US" sz="1600" dirty="0" smtClean="0">
                <a:solidFill>
                  <a:schemeClr val="tx2">
                    <a:lumMod val="75000"/>
                  </a:schemeClr>
                </a:solidFill>
              </a:rPr>
              <a:t>Current </a:t>
            </a:r>
            <a:r>
              <a:rPr lang="en-US" sz="1600" dirty="0">
                <a:solidFill>
                  <a:schemeClr val="tx2">
                    <a:lumMod val="75000"/>
                  </a:schemeClr>
                </a:solidFill>
              </a:rPr>
              <a:t>Shipbuilding </a:t>
            </a:r>
            <a:r>
              <a:rPr lang="en-US" sz="1600" dirty="0" smtClean="0">
                <a:solidFill>
                  <a:schemeClr val="tx2">
                    <a:lumMod val="75000"/>
                  </a:schemeClr>
                </a:solidFill>
              </a:rPr>
              <a:t>Standards</a:t>
            </a:r>
          </a:p>
          <a:p>
            <a:pPr marL="285750" indent="-285750">
              <a:spcBef>
                <a:spcPts val="800"/>
              </a:spcBef>
              <a:buFont typeface="Wingdings" panose="05000000000000000000" pitchFamily="2" charset="2"/>
              <a:buChar char="q"/>
            </a:pPr>
            <a:r>
              <a:rPr lang="en-US" sz="1600" dirty="0" smtClean="0">
                <a:solidFill>
                  <a:schemeClr val="tx2">
                    <a:lumMod val="75000"/>
                  </a:schemeClr>
                </a:solidFill>
              </a:rPr>
              <a:t>Use-Cases/Interviews</a:t>
            </a:r>
            <a:r>
              <a:rPr lang="en-US" sz="1600" dirty="0">
                <a:solidFill>
                  <a:schemeClr val="tx2">
                    <a:lumMod val="75000"/>
                  </a:schemeClr>
                </a:solidFill>
              </a:rPr>
              <a:t>	</a:t>
            </a:r>
          </a:p>
          <a:p>
            <a:pPr marL="285750" indent="-285750">
              <a:spcBef>
                <a:spcPts val="800"/>
              </a:spcBef>
              <a:buFont typeface="Wingdings" panose="05000000000000000000" pitchFamily="2" charset="2"/>
              <a:buChar char="q"/>
            </a:pPr>
            <a:r>
              <a:rPr lang="en-US" sz="1600" dirty="0">
                <a:solidFill>
                  <a:schemeClr val="tx2">
                    <a:lumMod val="75000"/>
                  </a:schemeClr>
                </a:solidFill>
              </a:rPr>
              <a:t>Detailed Use </a:t>
            </a:r>
            <a:r>
              <a:rPr lang="en-US" sz="1600" dirty="0" smtClean="0">
                <a:solidFill>
                  <a:schemeClr val="tx2">
                    <a:lumMod val="75000"/>
                  </a:schemeClr>
                </a:solidFill>
              </a:rPr>
              <a:t>Cases</a:t>
            </a:r>
            <a:r>
              <a:rPr lang="en-US" sz="1600" dirty="0">
                <a:solidFill>
                  <a:schemeClr val="tx2">
                    <a:lumMod val="75000"/>
                  </a:schemeClr>
                </a:solidFill>
              </a:rPr>
              <a:t>	</a:t>
            </a:r>
            <a:endParaRPr lang="en-US" sz="1600" dirty="0" smtClean="0">
              <a:solidFill>
                <a:schemeClr val="tx2">
                  <a:lumMod val="75000"/>
                </a:schemeClr>
              </a:solidFill>
            </a:endParaRPr>
          </a:p>
          <a:p>
            <a:pPr marL="285750" indent="-285750">
              <a:spcBef>
                <a:spcPts val="800"/>
              </a:spcBef>
              <a:buFont typeface="Wingdings" panose="05000000000000000000" pitchFamily="2" charset="2"/>
              <a:buChar char="q"/>
            </a:pPr>
            <a:r>
              <a:rPr lang="en-US" sz="1600" dirty="0">
                <a:solidFill>
                  <a:schemeClr val="tx2">
                    <a:lumMod val="75000"/>
                  </a:schemeClr>
                </a:solidFill>
              </a:rPr>
              <a:t>Information Cohorts &amp; Key </a:t>
            </a:r>
            <a:r>
              <a:rPr lang="en-US" sz="1600" dirty="0" smtClean="0">
                <a:solidFill>
                  <a:schemeClr val="tx2">
                    <a:lumMod val="75000"/>
                  </a:schemeClr>
                </a:solidFill>
              </a:rPr>
              <a:t>Artifacts</a:t>
            </a:r>
          </a:p>
          <a:p>
            <a:pPr marL="285750" indent="-285750">
              <a:spcBef>
                <a:spcPts val="800"/>
              </a:spcBef>
              <a:buFont typeface="Wingdings" panose="05000000000000000000" pitchFamily="2" charset="2"/>
              <a:buChar char="q"/>
            </a:pPr>
            <a:r>
              <a:rPr lang="en-US" sz="1600" dirty="0">
                <a:solidFill>
                  <a:schemeClr val="tx2">
                    <a:lumMod val="75000"/>
                  </a:schemeClr>
                </a:solidFill>
              </a:rPr>
              <a:t>Product Definition </a:t>
            </a:r>
            <a:r>
              <a:rPr lang="en-US" sz="1600" dirty="0" smtClean="0">
                <a:solidFill>
                  <a:schemeClr val="tx2">
                    <a:lumMod val="75000"/>
                  </a:schemeClr>
                </a:solidFill>
              </a:rPr>
              <a:t>Standards</a:t>
            </a:r>
          </a:p>
          <a:p>
            <a:pPr marL="285750" indent="-285750">
              <a:spcBef>
                <a:spcPts val="800"/>
              </a:spcBef>
              <a:buFont typeface="Wingdings" panose="05000000000000000000" pitchFamily="2" charset="2"/>
              <a:buChar char="q"/>
            </a:pPr>
            <a:r>
              <a:rPr lang="en-US" sz="1600" dirty="0">
                <a:solidFill>
                  <a:schemeClr val="tx2">
                    <a:lumMod val="75000"/>
                  </a:schemeClr>
                </a:solidFill>
              </a:rPr>
              <a:t>Model Based Product Support 	</a:t>
            </a:r>
          </a:p>
          <a:p>
            <a:pPr marL="285750" indent="-285750">
              <a:spcBef>
                <a:spcPts val="800"/>
              </a:spcBef>
              <a:buFont typeface="Wingdings" panose="05000000000000000000" pitchFamily="2" charset="2"/>
              <a:buChar char="q"/>
            </a:pPr>
            <a:r>
              <a:rPr lang="en-US" sz="1600" dirty="0" smtClean="0">
                <a:solidFill>
                  <a:schemeClr val="tx2">
                    <a:lumMod val="75000"/>
                  </a:schemeClr>
                </a:solidFill>
              </a:rPr>
              <a:t>3D Data Information Flow</a:t>
            </a:r>
            <a:r>
              <a:rPr lang="en-US" sz="1600" dirty="0">
                <a:solidFill>
                  <a:schemeClr val="tx2">
                    <a:lumMod val="75000"/>
                  </a:schemeClr>
                </a:solidFill>
              </a:rPr>
              <a:t>	</a:t>
            </a:r>
            <a:endParaRPr lang="en-US" sz="1600" dirty="0" smtClean="0">
              <a:solidFill>
                <a:schemeClr val="tx2">
                  <a:lumMod val="75000"/>
                </a:schemeClr>
              </a:solidFill>
            </a:endParaRPr>
          </a:p>
          <a:p>
            <a:pPr marL="285750" indent="-285750">
              <a:spcBef>
                <a:spcPts val="800"/>
              </a:spcBef>
              <a:buFont typeface="Wingdings" panose="05000000000000000000" pitchFamily="2" charset="2"/>
              <a:buChar char="q"/>
            </a:pPr>
            <a:r>
              <a:rPr lang="en-US" sz="1600" dirty="0" smtClean="0">
                <a:solidFill>
                  <a:schemeClr val="tx2">
                    <a:lumMod val="75000"/>
                  </a:schemeClr>
                </a:solidFill>
              </a:rPr>
              <a:t>Information Future State Alignment	</a:t>
            </a:r>
          </a:p>
          <a:p>
            <a:pPr marL="285750" indent="-285750">
              <a:spcBef>
                <a:spcPts val="800"/>
              </a:spcBef>
              <a:buFont typeface="Wingdings" panose="05000000000000000000" pitchFamily="2" charset="2"/>
              <a:buChar char="q"/>
            </a:pPr>
            <a:r>
              <a:rPr lang="en-US" sz="1600" dirty="0" smtClean="0">
                <a:solidFill>
                  <a:schemeClr val="tx2">
                    <a:lumMod val="75000"/>
                  </a:schemeClr>
                </a:solidFill>
              </a:rPr>
              <a:t>Conclusions		</a:t>
            </a:r>
            <a:endParaRPr lang="en-US" sz="1600" dirty="0">
              <a:solidFill>
                <a:schemeClr val="tx2">
                  <a:lumMod val="75000"/>
                </a:schemeClr>
              </a:solidFill>
            </a:endParaRPr>
          </a:p>
        </p:txBody>
      </p:sp>
      <p:sp>
        <p:nvSpPr>
          <p:cNvPr id="3" name="Title 2"/>
          <p:cNvSpPr>
            <a:spLocks noGrp="1"/>
          </p:cNvSpPr>
          <p:nvPr>
            <p:ph type="title"/>
          </p:nvPr>
        </p:nvSpPr>
        <p:spPr>
          <a:xfrm>
            <a:off x="69849" y="213645"/>
            <a:ext cx="12035981" cy="828942"/>
          </a:xfrm>
        </p:spPr>
        <p:txBody>
          <a:bodyPr/>
          <a:lstStyle/>
          <a:p>
            <a:r>
              <a:rPr lang="en-US" dirty="0">
                <a:solidFill>
                  <a:srgbClr val="004B8D"/>
                </a:solidFill>
              </a:rPr>
              <a:t/>
            </a:r>
            <a:br>
              <a:rPr lang="en-US" dirty="0">
                <a:solidFill>
                  <a:srgbClr val="004B8D"/>
                </a:solidFill>
              </a:rPr>
            </a:br>
            <a:r>
              <a:rPr lang="en-US" dirty="0" smtClean="0">
                <a:solidFill>
                  <a:srgbClr val="004B8D"/>
                </a:solidFill>
              </a:rPr>
              <a:t>Agenda</a:t>
            </a:r>
            <a:endParaRPr lang="en-US" dirty="0"/>
          </a:p>
        </p:txBody>
      </p:sp>
      <p:sp>
        <p:nvSpPr>
          <p:cNvPr id="4" name="Slide Number Placeholder 3"/>
          <p:cNvSpPr>
            <a:spLocks noGrp="1"/>
          </p:cNvSpPr>
          <p:nvPr>
            <p:ph type="sldNum" sz="quarter" idx="11"/>
          </p:nvPr>
        </p:nvSpPr>
        <p:spPr>
          <a:xfrm>
            <a:off x="9362631" y="6524510"/>
            <a:ext cx="2743200" cy="365125"/>
          </a:xfrm>
        </p:spPr>
        <p:txBody>
          <a:bodyPr/>
          <a:lstStyle/>
          <a:p>
            <a:fld id="{A916C171-007E-46CF-80D5-F89E015BD616}" type="slidenum">
              <a:rPr lang="en-US" smtClean="0"/>
              <a:pPr/>
              <a:t>2</a:t>
            </a:fld>
            <a:endParaRPr lang="en-US" dirty="0"/>
          </a:p>
        </p:txBody>
      </p:sp>
      <p:pic>
        <p:nvPicPr>
          <p:cNvPr id="7" name="Picture 6"/>
          <p:cNvPicPr>
            <a:picLocks noChangeAspect="1"/>
          </p:cNvPicPr>
          <p:nvPr/>
        </p:nvPicPr>
        <p:blipFill>
          <a:blip r:embed="rId2" cstate="email">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a:off x="4918051" y="1042587"/>
            <a:ext cx="6251302" cy="4450926"/>
          </a:xfrm>
          <a:prstGeom prst="rect">
            <a:avLst/>
          </a:prstGeom>
        </p:spPr>
      </p:pic>
      <p:sp>
        <p:nvSpPr>
          <p:cNvPr id="6" name="Slide Number Placeholder 5">
            <a:extLst>
              <a:ext uri="{FF2B5EF4-FFF2-40B4-BE49-F238E27FC236}">
                <a16:creationId xmlns:a16="http://schemas.microsoft.com/office/drawing/2014/main" id="{B6011823-5496-0141-B114-C34EBA709756}"/>
              </a:ext>
            </a:extLst>
          </p:cNvPr>
          <p:cNvSpPr txBox="1">
            <a:spLocks/>
          </p:cNvSpPr>
          <p:nvPr/>
        </p:nvSpPr>
        <p:spPr>
          <a:xfrm>
            <a:off x="3771519" y="6525757"/>
            <a:ext cx="4648963" cy="273844"/>
          </a:xfrm>
          <a:prstGeom prst="rect">
            <a:avLst/>
          </a:prstGeom>
        </p:spPr>
        <p:txBody>
          <a:bodyPr vert="horz" lIns="91440" tIns="45720" rIns="91440" bIns="45720" rtlCol="0" anchor="ctr"/>
          <a:lstStyle>
            <a:defPPr>
              <a:defRPr lang="en-US"/>
            </a:defPPr>
            <a:lvl1pPr algn="l" rtl="0" fontAlgn="base">
              <a:spcBef>
                <a:spcPct val="0"/>
              </a:spcBef>
              <a:spcAft>
                <a:spcPct val="0"/>
              </a:spcAft>
              <a:defRPr sz="1050" kern="1200">
                <a:solidFill>
                  <a:schemeClr val="bg1"/>
                </a:solidFill>
                <a:latin typeface="Arial" panose="020B0604020202020204" pitchFamily="34" charset="0"/>
                <a:ea typeface="+mn-ea"/>
                <a:cs typeface="Arial" panose="020B0604020202020204" pitchFamily="34" charset="0"/>
              </a:defRPr>
            </a:lvl1pPr>
            <a:lvl2pPr marL="457200" algn="l" rtl="0" fontAlgn="base">
              <a:spcBef>
                <a:spcPct val="0"/>
              </a:spcBef>
              <a:spcAft>
                <a:spcPct val="0"/>
              </a:spcAft>
              <a:defRPr kern="1200">
                <a:solidFill>
                  <a:schemeClr val="tx1"/>
                </a:solidFill>
                <a:latin typeface="Tahoma" charset="0"/>
                <a:ea typeface="+mn-ea"/>
                <a:cs typeface="Arial" charset="0"/>
              </a:defRPr>
            </a:lvl2pPr>
            <a:lvl3pPr marL="914400" algn="l" rtl="0" fontAlgn="base">
              <a:spcBef>
                <a:spcPct val="0"/>
              </a:spcBef>
              <a:spcAft>
                <a:spcPct val="0"/>
              </a:spcAft>
              <a:defRPr kern="1200">
                <a:solidFill>
                  <a:schemeClr val="tx1"/>
                </a:solidFill>
                <a:latin typeface="Tahoma" charset="0"/>
                <a:ea typeface="+mn-ea"/>
                <a:cs typeface="Arial" charset="0"/>
              </a:defRPr>
            </a:lvl3pPr>
            <a:lvl4pPr marL="1371600" algn="l" rtl="0" fontAlgn="base">
              <a:spcBef>
                <a:spcPct val="0"/>
              </a:spcBef>
              <a:spcAft>
                <a:spcPct val="0"/>
              </a:spcAft>
              <a:defRPr kern="1200">
                <a:solidFill>
                  <a:schemeClr val="tx1"/>
                </a:solidFill>
                <a:latin typeface="Tahoma" charset="0"/>
                <a:ea typeface="+mn-ea"/>
                <a:cs typeface="Arial" charset="0"/>
              </a:defRPr>
            </a:lvl4pPr>
            <a:lvl5pPr marL="1828800" algn="l" rtl="0" fontAlgn="base">
              <a:spcBef>
                <a:spcPct val="0"/>
              </a:spcBef>
              <a:spcAft>
                <a:spcPct val="0"/>
              </a:spcAft>
              <a:defRPr kern="1200">
                <a:solidFill>
                  <a:schemeClr val="tx1"/>
                </a:solidFill>
                <a:latin typeface="Tahoma" charset="0"/>
                <a:ea typeface="+mn-ea"/>
                <a:cs typeface="Arial" charset="0"/>
              </a:defRPr>
            </a:lvl5pPr>
            <a:lvl6pPr marL="2286000" algn="l" defTabSz="914400" rtl="0" eaLnBrk="1" latinLnBrk="0" hangingPunct="1">
              <a:defRPr kern="1200">
                <a:solidFill>
                  <a:schemeClr val="tx1"/>
                </a:solidFill>
                <a:latin typeface="Tahoma" charset="0"/>
                <a:ea typeface="+mn-ea"/>
                <a:cs typeface="Arial" charset="0"/>
              </a:defRPr>
            </a:lvl6pPr>
            <a:lvl7pPr marL="2743200" algn="l" defTabSz="914400" rtl="0" eaLnBrk="1" latinLnBrk="0" hangingPunct="1">
              <a:defRPr kern="1200">
                <a:solidFill>
                  <a:schemeClr val="tx1"/>
                </a:solidFill>
                <a:latin typeface="Tahoma" charset="0"/>
                <a:ea typeface="+mn-ea"/>
                <a:cs typeface="Arial" charset="0"/>
              </a:defRPr>
            </a:lvl7pPr>
            <a:lvl8pPr marL="3200400" algn="l" defTabSz="914400" rtl="0" eaLnBrk="1" latinLnBrk="0" hangingPunct="1">
              <a:defRPr kern="1200">
                <a:solidFill>
                  <a:schemeClr val="tx1"/>
                </a:solidFill>
                <a:latin typeface="Tahoma" charset="0"/>
                <a:ea typeface="+mn-ea"/>
                <a:cs typeface="Arial" charset="0"/>
              </a:defRPr>
            </a:lvl8pPr>
            <a:lvl9pPr marL="3657600" algn="l" defTabSz="914400" rtl="0" eaLnBrk="1" latinLnBrk="0" hangingPunct="1">
              <a:defRPr kern="1200">
                <a:solidFill>
                  <a:schemeClr val="tx1"/>
                </a:solidFill>
                <a:latin typeface="Tahoma" charset="0"/>
                <a:ea typeface="+mn-ea"/>
                <a:cs typeface="Arial" charset="0"/>
              </a:defRPr>
            </a:lvl9pPr>
          </a:lstStyle>
          <a:p>
            <a:pPr algn="ctr"/>
            <a:r>
              <a:rPr lang="en-US" sz="800" dirty="0">
                <a:solidFill>
                  <a:schemeClr val="tx1"/>
                </a:solidFill>
                <a:ea typeface="Calibri" panose="020F0502020204030204" pitchFamily="34" charset="0"/>
              </a:rPr>
              <a:t>Newport News Shipbuilding, a Division of Huntington Ingalls Industries, All Rights Reserved </a:t>
            </a:r>
            <a:r>
              <a:rPr lang="en-US" sz="800" dirty="0" smtClean="0">
                <a:solidFill>
                  <a:schemeClr val="tx1"/>
                </a:solidFill>
                <a:ea typeface="Calibri" panose="020F0502020204030204" pitchFamily="34" charset="0"/>
              </a:rPr>
              <a:t>2021</a:t>
            </a:r>
            <a:endParaRPr lang="en-US" sz="700" cap="all" dirty="0">
              <a:solidFill>
                <a:schemeClr val="tx1"/>
              </a:solidFill>
            </a:endParaRPr>
          </a:p>
        </p:txBody>
      </p:sp>
    </p:spTree>
    <p:extLst>
      <p:ext uri="{BB962C8B-B14F-4D97-AF65-F5344CB8AC3E}">
        <p14:creationId xmlns:p14="http://schemas.microsoft.com/office/powerpoint/2010/main" val="136258741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69850" y="1130178"/>
            <a:ext cx="7980288" cy="5091160"/>
          </a:xfrm>
        </p:spPr>
        <p:txBody>
          <a:bodyPr>
            <a:normAutofit fontScale="92500" lnSpcReduction="10000"/>
          </a:bodyPr>
          <a:lstStyle/>
          <a:p>
            <a:pPr marL="0" indent="0" algn="just" fontAlgn="base">
              <a:lnSpc>
                <a:spcPct val="125000"/>
              </a:lnSpc>
              <a:spcAft>
                <a:spcPts val="600"/>
              </a:spcAft>
              <a:buNone/>
            </a:pPr>
            <a:r>
              <a:rPr lang="en-US" sz="1800" b="1" dirty="0">
                <a:solidFill>
                  <a:srgbClr val="004B8D"/>
                </a:solidFill>
                <a:cs typeface="Arial" panose="020B0604020202020204" pitchFamily="34" charset="0"/>
              </a:rPr>
              <a:t>PROBLEM TO BE </a:t>
            </a:r>
            <a:r>
              <a:rPr lang="en-US" sz="1800" b="1" dirty="0" smtClean="0">
                <a:solidFill>
                  <a:srgbClr val="004B8D"/>
                </a:solidFill>
                <a:cs typeface="Arial" panose="020B0604020202020204" pitchFamily="34" charset="0"/>
              </a:rPr>
              <a:t>ADDRESSED</a:t>
            </a:r>
            <a:endParaRPr lang="en-US" sz="1800" b="1" dirty="0">
              <a:solidFill>
                <a:srgbClr val="004B8D"/>
              </a:solidFill>
              <a:cs typeface="Arial" panose="020B0604020202020204" pitchFamily="34" charset="0"/>
            </a:endParaRPr>
          </a:p>
          <a:p>
            <a:pPr marL="0" indent="0" algn="just" fontAlgn="base">
              <a:spcBef>
                <a:spcPts val="0"/>
              </a:spcBef>
              <a:buNone/>
            </a:pPr>
            <a:r>
              <a:rPr lang="en-US" sz="1800" dirty="0">
                <a:solidFill>
                  <a:srgbClr val="000000">
                    <a:lumMod val="65000"/>
                    <a:lumOff val="35000"/>
                  </a:srgbClr>
                </a:solidFill>
              </a:rPr>
              <a:t>The Navy is investing heavily in the Digital Future and is aware that the transition from legacy Shipbuilding “Drawing Centric Processes” to “Digital Data Centric Processes” is considered High Risk. This is High Risk due to the magnitude of change and consequences of failure for not having data exchange and delivery standards (level of quality &amp; common language) defined and in use. It is clear that introduction of digital engineering will have a disruptive impact on Navy processes. The costly results to the Shipbuilding/Navy </a:t>
            </a:r>
            <a:r>
              <a:rPr lang="en-US" sz="1800" dirty="0" smtClean="0">
                <a:solidFill>
                  <a:srgbClr val="000000">
                    <a:lumMod val="65000"/>
                    <a:lumOff val="35000"/>
                  </a:srgbClr>
                </a:solidFill>
              </a:rPr>
              <a:t>Enterprise, </a:t>
            </a:r>
            <a:r>
              <a:rPr lang="en-US" sz="1800" dirty="0">
                <a:solidFill>
                  <a:srgbClr val="000000">
                    <a:lumMod val="65000"/>
                    <a:lumOff val="35000"/>
                  </a:srgbClr>
                </a:solidFill>
              </a:rPr>
              <a:t>from a lack of defined minimum data standards, will be composed of data recreation, lost or missing information, and a lack of trust in data due to traceability.</a:t>
            </a:r>
          </a:p>
          <a:p>
            <a:pPr marL="0" indent="0" algn="just" fontAlgn="base">
              <a:spcBef>
                <a:spcPts val="0"/>
              </a:spcBef>
              <a:buNone/>
            </a:pPr>
            <a:endParaRPr lang="en-US" sz="2200" b="1" dirty="0" smtClean="0">
              <a:solidFill>
                <a:srgbClr val="000000">
                  <a:lumMod val="65000"/>
                  <a:lumOff val="35000"/>
                </a:srgbClr>
              </a:solidFill>
            </a:endParaRPr>
          </a:p>
          <a:p>
            <a:pPr marL="0" indent="0" algn="just" fontAlgn="base">
              <a:lnSpc>
                <a:spcPct val="135000"/>
              </a:lnSpc>
              <a:spcAft>
                <a:spcPts val="600"/>
              </a:spcAft>
              <a:buNone/>
            </a:pPr>
            <a:r>
              <a:rPr lang="en-US" sz="1800" b="1" dirty="0">
                <a:solidFill>
                  <a:srgbClr val="004B8D"/>
                </a:solidFill>
                <a:cs typeface="Arial" panose="020B0604020202020204" pitchFamily="34" charset="0"/>
              </a:rPr>
              <a:t>PROJECT </a:t>
            </a:r>
            <a:r>
              <a:rPr lang="en-US" sz="1800" b="1" dirty="0" smtClean="0">
                <a:solidFill>
                  <a:srgbClr val="004B8D"/>
                </a:solidFill>
                <a:cs typeface="Arial" panose="020B0604020202020204" pitchFamily="34" charset="0"/>
              </a:rPr>
              <a:t>OBJECTIVE</a:t>
            </a:r>
            <a:endParaRPr lang="en-US" sz="1800" b="1" dirty="0">
              <a:solidFill>
                <a:srgbClr val="004B8D"/>
              </a:solidFill>
              <a:cs typeface="Arial" panose="020B0604020202020204" pitchFamily="34" charset="0"/>
            </a:endParaRPr>
          </a:p>
          <a:p>
            <a:pPr marL="0" indent="0" algn="just" fontAlgn="base">
              <a:spcBef>
                <a:spcPts val="0"/>
              </a:spcBef>
              <a:buNone/>
            </a:pPr>
            <a:r>
              <a:rPr lang="en-US" sz="1800" dirty="0">
                <a:solidFill>
                  <a:srgbClr val="000000">
                    <a:lumMod val="65000"/>
                    <a:lumOff val="35000"/>
                  </a:srgbClr>
                </a:solidFill>
              </a:rPr>
              <a:t>The objective of this project is to enable Navy advanced data collaboration through the configuration management of content &amp; format that conforms to defined standards and specifications. The project will work to establish a Shipbuilding Industry and </a:t>
            </a:r>
            <a:r>
              <a:rPr lang="en-US" sz="1800" dirty="0" smtClean="0">
                <a:solidFill>
                  <a:srgbClr val="000000">
                    <a:lumMod val="65000"/>
                    <a:lumOff val="35000"/>
                  </a:srgbClr>
                </a:solidFill>
              </a:rPr>
              <a:t>Navy-wide </a:t>
            </a:r>
            <a:r>
              <a:rPr lang="en-US" sz="1800" dirty="0">
                <a:solidFill>
                  <a:srgbClr val="000000">
                    <a:lumMod val="65000"/>
                    <a:lumOff val="35000"/>
                  </a:srgbClr>
                </a:solidFill>
              </a:rPr>
              <a:t>generic process for data collaboration through alignment with Navy “Model Based Product Support” (MBPS) requirements. It will also address Original Equipment Manufacturer (OEM’s) and Vendor data exchange format and standards. Standard will </a:t>
            </a:r>
            <a:r>
              <a:rPr lang="en-US" sz="1800" dirty="0" smtClean="0">
                <a:solidFill>
                  <a:srgbClr val="000000">
                    <a:lumMod val="65000"/>
                    <a:lumOff val="35000"/>
                  </a:srgbClr>
                </a:solidFill>
              </a:rPr>
              <a:t>provide ease </a:t>
            </a:r>
            <a:r>
              <a:rPr lang="en-US" sz="1800" dirty="0">
                <a:solidFill>
                  <a:srgbClr val="000000">
                    <a:lumMod val="65000"/>
                    <a:lumOff val="35000"/>
                  </a:srgbClr>
                </a:solidFill>
              </a:rPr>
              <a:t>of understanding each other, and clarity of requirements with no ambiguity.</a:t>
            </a:r>
          </a:p>
          <a:p>
            <a:pPr marL="0" indent="0">
              <a:buNone/>
            </a:pPr>
            <a:endParaRPr lang="en-US" dirty="0" smtClean="0"/>
          </a:p>
        </p:txBody>
      </p:sp>
      <p:sp>
        <p:nvSpPr>
          <p:cNvPr id="3" name="Title 2"/>
          <p:cNvSpPr>
            <a:spLocks noGrp="1"/>
          </p:cNvSpPr>
          <p:nvPr>
            <p:ph type="title"/>
          </p:nvPr>
        </p:nvSpPr>
        <p:spPr>
          <a:xfrm>
            <a:off x="69849" y="213645"/>
            <a:ext cx="12035981" cy="828942"/>
          </a:xfrm>
        </p:spPr>
        <p:txBody>
          <a:bodyPr/>
          <a:lstStyle/>
          <a:p>
            <a:r>
              <a:rPr lang="en-US" dirty="0">
                <a:solidFill>
                  <a:srgbClr val="004B8D"/>
                </a:solidFill>
              </a:rPr>
              <a:t/>
            </a:r>
            <a:br>
              <a:rPr lang="en-US" dirty="0">
                <a:solidFill>
                  <a:srgbClr val="004B8D"/>
                </a:solidFill>
              </a:rPr>
            </a:br>
            <a:r>
              <a:rPr lang="en-US" dirty="0" smtClean="0">
                <a:solidFill>
                  <a:srgbClr val="004B8D"/>
                </a:solidFill>
              </a:rPr>
              <a:t>Problem </a:t>
            </a:r>
            <a:r>
              <a:rPr lang="en-US" dirty="0">
                <a:solidFill>
                  <a:srgbClr val="004B8D"/>
                </a:solidFill>
              </a:rPr>
              <a:t>&amp; Objectives</a:t>
            </a:r>
            <a:endParaRPr lang="en-US" dirty="0"/>
          </a:p>
        </p:txBody>
      </p:sp>
      <p:sp>
        <p:nvSpPr>
          <p:cNvPr id="4" name="Slide Number Placeholder 3"/>
          <p:cNvSpPr>
            <a:spLocks noGrp="1"/>
          </p:cNvSpPr>
          <p:nvPr>
            <p:ph type="sldNum" sz="quarter" idx="11"/>
          </p:nvPr>
        </p:nvSpPr>
        <p:spPr>
          <a:xfrm>
            <a:off x="9362631" y="6524510"/>
            <a:ext cx="2743200" cy="365125"/>
          </a:xfrm>
        </p:spPr>
        <p:txBody>
          <a:bodyPr/>
          <a:lstStyle/>
          <a:p>
            <a:fld id="{A916C171-007E-46CF-80D5-F89E015BD616}" type="slidenum">
              <a:rPr lang="en-US" smtClean="0"/>
              <a:pPr/>
              <a:t>3</a:t>
            </a:fld>
            <a:endParaRPr lang="en-US" dirty="0"/>
          </a:p>
        </p:txBody>
      </p:sp>
      <p:pic>
        <p:nvPicPr>
          <p:cNvPr id="5" name="Picture 4"/>
          <p:cNvPicPr>
            <a:picLocks noChangeAspect="1"/>
          </p:cNvPicPr>
          <p:nvPr/>
        </p:nvPicPr>
        <p:blipFill rotWithShape="1">
          <a:blip r:embed="rId2" cstate="email">
            <a:extLst>
              <a:ext uri="{28A0092B-C50C-407E-A947-70E740481C1C}">
                <a14:useLocalDpi xmlns:a14="http://schemas.microsoft.com/office/drawing/2010/main"/>
              </a:ext>
            </a:extLst>
          </a:blip>
          <a:srcRect l="-382"/>
          <a:stretch/>
        </p:blipFill>
        <p:spPr>
          <a:xfrm>
            <a:off x="8666489" y="1042587"/>
            <a:ext cx="2496312" cy="2479161"/>
          </a:xfrm>
          <a:prstGeom prst="rect">
            <a:avLst/>
          </a:prstGeom>
          <a:ln>
            <a:noFill/>
          </a:ln>
          <a:effectLst>
            <a:outerShdw blurRad="190500" algn="tl" rotWithShape="0">
              <a:srgbClr val="000000">
                <a:alpha val="70000"/>
              </a:srgbClr>
            </a:outerShdw>
          </a:effectLst>
        </p:spPr>
      </p:pic>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668013" y="3806628"/>
            <a:ext cx="2433002" cy="2433002"/>
          </a:xfrm>
          <a:prstGeom prst="rect">
            <a:avLst/>
          </a:prstGeom>
          <a:ln>
            <a:noFill/>
          </a:ln>
          <a:effectLst>
            <a:outerShdw blurRad="190500" algn="tl" rotWithShape="0">
              <a:srgbClr val="000000">
                <a:alpha val="70000"/>
              </a:srgbClr>
            </a:outerShdw>
          </a:effectLst>
        </p:spPr>
      </p:pic>
      <p:sp>
        <p:nvSpPr>
          <p:cNvPr id="7" name="Slide Number Placeholder 5">
            <a:extLst>
              <a:ext uri="{FF2B5EF4-FFF2-40B4-BE49-F238E27FC236}">
                <a16:creationId xmlns:a16="http://schemas.microsoft.com/office/drawing/2014/main" id="{B6011823-5496-0141-B114-C34EBA709756}"/>
              </a:ext>
            </a:extLst>
          </p:cNvPr>
          <p:cNvSpPr txBox="1">
            <a:spLocks/>
          </p:cNvSpPr>
          <p:nvPr/>
        </p:nvSpPr>
        <p:spPr>
          <a:xfrm>
            <a:off x="3771519" y="6525757"/>
            <a:ext cx="4648963" cy="273844"/>
          </a:xfrm>
          <a:prstGeom prst="rect">
            <a:avLst/>
          </a:prstGeom>
        </p:spPr>
        <p:txBody>
          <a:bodyPr vert="horz" lIns="91440" tIns="45720" rIns="91440" bIns="45720" rtlCol="0" anchor="ctr"/>
          <a:lstStyle>
            <a:defPPr>
              <a:defRPr lang="en-US"/>
            </a:defPPr>
            <a:lvl1pPr algn="l" rtl="0" fontAlgn="base">
              <a:spcBef>
                <a:spcPct val="0"/>
              </a:spcBef>
              <a:spcAft>
                <a:spcPct val="0"/>
              </a:spcAft>
              <a:defRPr sz="1050" kern="1200">
                <a:solidFill>
                  <a:schemeClr val="bg1"/>
                </a:solidFill>
                <a:latin typeface="Arial" panose="020B0604020202020204" pitchFamily="34" charset="0"/>
                <a:ea typeface="+mn-ea"/>
                <a:cs typeface="Arial" panose="020B0604020202020204" pitchFamily="34" charset="0"/>
              </a:defRPr>
            </a:lvl1pPr>
            <a:lvl2pPr marL="457200" algn="l" rtl="0" fontAlgn="base">
              <a:spcBef>
                <a:spcPct val="0"/>
              </a:spcBef>
              <a:spcAft>
                <a:spcPct val="0"/>
              </a:spcAft>
              <a:defRPr kern="1200">
                <a:solidFill>
                  <a:schemeClr val="tx1"/>
                </a:solidFill>
                <a:latin typeface="Tahoma" charset="0"/>
                <a:ea typeface="+mn-ea"/>
                <a:cs typeface="Arial" charset="0"/>
              </a:defRPr>
            </a:lvl2pPr>
            <a:lvl3pPr marL="914400" algn="l" rtl="0" fontAlgn="base">
              <a:spcBef>
                <a:spcPct val="0"/>
              </a:spcBef>
              <a:spcAft>
                <a:spcPct val="0"/>
              </a:spcAft>
              <a:defRPr kern="1200">
                <a:solidFill>
                  <a:schemeClr val="tx1"/>
                </a:solidFill>
                <a:latin typeface="Tahoma" charset="0"/>
                <a:ea typeface="+mn-ea"/>
                <a:cs typeface="Arial" charset="0"/>
              </a:defRPr>
            </a:lvl3pPr>
            <a:lvl4pPr marL="1371600" algn="l" rtl="0" fontAlgn="base">
              <a:spcBef>
                <a:spcPct val="0"/>
              </a:spcBef>
              <a:spcAft>
                <a:spcPct val="0"/>
              </a:spcAft>
              <a:defRPr kern="1200">
                <a:solidFill>
                  <a:schemeClr val="tx1"/>
                </a:solidFill>
                <a:latin typeface="Tahoma" charset="0"/>
                <a:ea typeface="+mn-ea"/>
                <a:cs typeface="Arial" charset="0"/>
              </a:defRPr>
            </a:lvl4pPr>
            <a:lvl5pPr marL="1828800" algn="l" rtl="0" fontAlgn="base">
              <a:spcBef>
                <a:spcPct val="0"/>
              </a:spcBef>
              <a:spcAft>
                <a:spcPct val="0"/>
              </a:spcAft>
              <a:defRPr kern="1200">
                <a:solidFill>
                  <a:schemeClr val="tx1"/>
                </a:solidFill>
                <a:latin typeface="Tahoma" charset="0"/>
                <a:ea typeface="+mn-ea"/>
                <a:cs typeface="Arial" charset="0"/>
              </a:defRPr>
            </a:lvl5pPr>
            <a:lvl6pPr marL="2286000" algn="l" defTabSz="914400" rtl="0" eaLnBrk="1" latinLnBrk="0" hangingPunct="1">
              <a:defRPr kern="1200">
                <a:solidFill>
                  <a:schemeClr val="tx1"/>
                </a:solidFill>
                <a:latin typeface="Tahoma" charset="0"/>
                <a:ea typeface="+mn-ea"/>
                <a:cs typeface="Arial" charset="0"/>
              </a:defRPr>
            </a:lvl6pPr>
            <a:lvl7pPr marL="2743200" algn="l" defTabSz="914400" rtl="0" eaLnBrk="1" latinLnBrk="0" hangingPunct="1">
              <a:defRPr kern="1200">
                <a:solidFill>
                  <a:schemeClr val="tx1"/>
                </a:solidFill>
                <a:latin typeface="Tahoma" charset="0"/>
                <a:ea typeface="+mn-ea"/>
                <a:cs typeface="Arial" charset="0"/>
              </a:defRPr>
            </a:lvl7pPr>
            <a:lvl8pPr marL="3200400" algn="l" defTabSz="914400" rtl="0" eaLnBrk="1" latinLnBrk="0" hangingPunct="1">
              <a:defRPr kern="1200">
                <a:solidFill>
                  <a:schemeClr val="tx1"/>
                </a:solidFill>
                <a:latin typeface="Tahoma" charset="0"/>
                <a:ea typeface="+mn-ea"/>
                <a:cs typeface="Arial" charset="0"/>
              </a:defRPr>
            </a:lvl8pPr>
            <a:lvl9pPr marL="3657600" algn="l" defTabSz="914400" rtl="0" eaLnBrk="1" latinLnBrk="0" hangingPunct="1">
              <a:defRPr kern="1200">
                <a:solidFill>
                  <a:schemeClr val="tx1"/>
                </a:solidFill>
                <a:latin typeface="Tahoma" charset="0"/>
                <a:ea typeface="+mn-ea"/>
                <a:cs typeface="Arial" charset="0"/>
              </a:defRPr>
            </a:lvl9pPr>
          </a:lstStyle>
          <a:p>
            <a:pPr algn="ctr"/>
            <a:r>
              <a:rPr lang="en-US" sz="800" dirty="0">
                <a:solidFill>
                  <a:schemeClr val="tx1"/>
                </a:solidFill>
                <a:ea typeface="Calibri" panose="020F0502020204030204" pitchFamily="34" charset="0"/>
              </a:rPr>
              <a:t>Newport News Shipbuilding, a Division of Huntington Ingalls Industries, All Rights Reserved </a:t>
            </a:r>
            <a:r>
              <a:rPr lang="en-US" sz="800" dirty="0" smtClean="0">
                <a:solidFill>
                  <a:schemeClr val="tx1"/>
                </a:solidFill>
                <a:ea typeface="Calibri" panose="020F0502020204030204" pitchFamily="34" charset="0"/>
              </a:rPr>
              <a:t>2021</a:t>
            </a:r>
            <a:endParaRPr lang="en-US" sz="700" cap="all" dirty="0">
              <a:solidFill>
                <a:schemeClr val="tx1"/>
              </a:solidFill>
            </a:endParaRPr>
          </a:p>
        </p:txBody>
      </p:sp>
    </p:spTree>
    <p:extLst>
      <p:ext uri="{BB962C8B-B14F-4D97-AF65-F5344CB8AC3E}">
        <p14:creationId xmlns:p14="http://schemas.microsoft.com/office/powerpoint/2010/main" val="103087004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Autofit/>
          </a:bodyPr>
          <a:lstStyle/>
          <a:p>
            <a:pPr marL="0" marR="0" lvl="1" indent="-285750" algn="just">
              <a:lnSpc>
                <a:spcPct val="135000"/>
              </a:lnSpc>
              <a:spcAft>
                <a:spcPts val="600"/>
              </a:spcAft>
              <a:buFont typeface="Wingdings" panose="05000000000000000000" pitchFamily="2" charset="2"/>
              <a:buChar char="Ø"/>
            </a:pPr>
            <a:r>
              <a:rPr lang="en-US" sz="1400" dirty="0">
                <a:solidFill>
                  <a:srgbClr val="000000">
                    <a:lumMod val="65000"/>
                    <a:lumOff val="35000"/>
                  </a:srgbClr>
                </a:solidFill>
                <a:cs typeface="Arial" pitchFamily="34" charset="0"/>
              </a:rPr>
              <a:t>Establish common standards / requirements for use in contracts to successfully procure technical data for use in a modern PLM environment. </a:t>
            </a:r>
          </a:p>
          <a:p>
            <a:pPr marL="0" marR="0" lvl="1" indent="-285750" algn="just">
              <a:lnSpc>
                <a:spcPct val="135000"/>
              </a:lnSpc>
              <a:spcAft>
                <a:spcPts val="600"/>
              </a:spcAft>
              <a:buFont typeface="Wingdings" panose="05000000000000000000" pitchFamily="2" charset="2"/>
              <a:buChar char="Ø"/>
            </a:pPr>
            <a:r>
              <a:rPr lang="en-US" sz="1400" dirty="0">
                <a:solidFill>
                  <a:srgbClr val="000000">
                    <a:lumMod val="65000"/>
                    <a:lumOff val="35000"/>
                  </a:srgbClr>
                </a:solidFill>
                <a:cs typeface="Arial" pitchFamily="34" charset="0"/>
              </a:rPr>
              <a:t>Establish common / modern product model definition for current and future programs to acquire and sustain procured Technical Data Packages (TDPs). </a:t>
            </a:r>
          </a:p>
          <a:p>
            <a:pPr marL="0" marR="0" lvl="1" indent="-285750" algn="just">
              <a:lnSpc>
                <a:spcPct val="135000"/>
              </a:lnSpc>
              <a:spcAft>
                <a:spcPts val="600"/>
              </a:spcAft>
              <a:buFont typeface="Wingdings" panose="05000000000000000000" pitchFamily="2" charset="2"/>
              <a:buChar char="Ø"/>
            </a:pPr>
            <a:r>
              <a:rPr lang="en-US" sz="1400" dirty="0">
                <a:solidFill>
                  <a:srgbClr val="000000">
                    <a:lumMod val="65000"/>
                    <a:lumOff val="35000"/>
                  </a:srgbClr>
                </a:solidFill>
                <a:cs typeface="Arial" pitchFamily="34" charset="0"/>
              </a:rPr>
              <a:t>Establish configuration and data / model reuse tied to a common readiness model (integrates with NCRM capability), publications, and logistics / maintenance source data from program inception. </a:t>
            </a:r>
          </a:p>
          <a:p>
            <a:pPr marL="0" marR="0" lvl="1" indent="-285750" algn="just">
              <a:lnSpc>
                <a:spcPct val="135000"/>
              </a:lnSpc>
              <a:spcAft>
                <a:spcPts val="600"/>
              </a:spcAft>
              <a:buFont typeface="Wingdings" panose="05000000000000000000" pitchFamily="2" charset="2"/>
              <a:buChar char="Ø"/>
            </a:pPr>
            <a:r>
              <a:rPr lang="en-US" sz="1400" dirty="0">
                <a:solidFill>
                  <a:srgbClr val="000000">
                    <a:lumMod val="65000"/>
                    <a:lumOff val="35000"/>
                  </a:srgbClr>
                </a:solidFill>
                <a:cs typeface="Arial" pitchFamily="34" charset="0"/>
              </a:rPr>
              <a:t>Establish integrated capability with configuration, models / drawings, training, and logistics / maintenance data (digital twin / thread). </a:t>
            </a:r>
          </a:p>
          <a:p>
            <a:pPr marL="0" marR="0" lvl="1" indent="-285750" algn="just">
              <a:lnSpc>
                <a:spcPct val="135000"/>
              </a:lnSpc>
              <a:spcAft>
                <a:spcPts val="600"/>
              </a:spcAft>
              <a:buFont typeface="Wingdings" panose="05000000000000000000" pitchFamily="2" charset="2"/>
              <a:buChar char="Ø"/>
            </a:pPr>
            <a:r>
              <a:rPr lang="en-US" sz="1400" dirty="0">
                <a:solidFill>
                  <a:srgbClr val="000000">
                    <a:lumMod val="65000"/>
                    <a:lumOff val="35000"/>
                  </a:srgbClr>
                </a:solidFill>
                <a:cs typeface="Arial" pitchFamily="34" charset="0"/>
              </a:rPr>
              <a:t>Acquire, store, retrieve and view technical documentation by providing a central point of access to technical data for use by the Navy to include Planned Maintenance System and Engineering Operational Sequencing System (EOSS) information.</a:t>
            </a:r>
          </a:p>
        </p:txBody>
      </p:sp>
      <p:sp>
        <p:nvSpPr>
          <p:cNvPr id="3" name="Title 2"/>
          <p:cNvSpPr>
            <a:spLocks noGrp="1"/>
          </p:cNvSpPr>
          <p:nvPr>
            <p:ph type="title"/>
          </p:nvPr>
        </p:nvSpPr>
        <p:spPr/>
        <p:txBody>
          <a:bodyPr/>
          <a:lstStyle/>
          <a:p>
            <a:r>
              <a:rPr lang="en-US" dirty="0">
                <a:solidFill>
                  <a:srgbClr val="004B8D"/>
                </a:solidFill>
              </a:rPr>
              <a:t>Goals &amp; Expected Outcomes</a:t>
            </a:r>
            <a:endParaRPr lang="en-US" dirty="0"/>
          </a:p>
        </p:txBody>
      </p:sp>
      <p:sp>
        <p:nvSpPr>
          <p:cNvPr id="4" name="Slide Number Placeholder 3"/>
          <p:cNvSpPr>
            <a:spLocks noGrp="1"/>
          </p:cNvSpPr>
          <p:nvPr>
            <p:ph type="sldNum" sz="quarter" idx="11"/>
          </p:nvPr>
        </p:nvSpPr>
        <p:spPr/>
        <p:txBody>
          <a:bodyPr/>
          <a:lstStyle/>
          <a:p>
            <a:fld id="{A916C171-007E-46CF-80D5-F89E015BD616}" type="slidenum">
              <a:rPr lang="en-US" smtClean="0"/>
              <a:pPr/>
              <a:t>4</a:t>
            </a:fld>
            <a:endParaRPr lang="en-US" dirty="0"/>
          </a:p>
        </p:txBody>
      </p:sp>
      <p:pic>
        <p:nvPicPr>
          <p:cNvPr id="7" name="Picture 6"/>
          <p:cNvPicPr>
            <a:picLocks noChangeAspect="1"/>
          </p:cNvPicPr>
          <p:nvPr/>
        </p:nvPicPr>
        <p:blipFill rotWithShape="1">
          <a:blip r:embed="rId2"/>
          <a:srcRect r="6279"/>
          <a:stretch/>
        </p:blipFill>
        <p:spPr>
          <a:xfrm>
            <a:off x="6214040" y="1450999"/>
            <a:ext cx="5660141" cy="3755072"/>
          </a:xfrm>
          <a:prstGeom prst="rect">
            <a:avLst/>
          </a:prstGeom>
        </p:spPr>
      </p:pic>
      <p:sp>
        <p:nvSpPr>
          <p:cNvPr id="6" name="Slide Number Placeholder 5">
            <a:extLst>
              <a:ext uri="{FF2B5EF4-FFF2-40B4-BE49-F238E27FC236}">
                <a16:creationId xmlns:a16="http://schemas.microsoft.com/office/drawing/2014/main" id="{B6011823-5496-0141-B114-C34EBA709756}"/>
              </a:ext>
            </a:extLst>
          </p:cNvPr>
          <p:cNvSpPr txBox="1">
            <a:spLocks/>
          </p:cNvSpPr>
          <p:nvPr/>
        </p:nvSpPr>
        <p:spPr>
          <a:xfrm>
            <a:off x="3771519" y="6525757"/>
            <a:ext cx="4648963" cy="273844"/>
          </a:xfrm>
          <a:prstGeom prst="rect">
            <a:avLst/>
          </a:prstGeom>
        </p:spPr>
        <p:txBody>
          <a:bodyPr vert="horz" lIns="91440" tIns="45720" rIns="91440" bIns="45720" rtlCol="0" anchor="ctr"/>
          <a:lstStyle>
            <a:defPPr>
              <a:defRPr lang="en-US"/>
            </a:defPPr>
            <a:lvl1pPr algn="l" rtl="0" fontAlgn="base">
              <a:spcBef>
                <a:spcPct val="0"/>
              </a:spcBef>
              <a:spcAft>
                <a:spcPct val="0"/>
              </a:spcAft>
              <a:defRPr sz="1050" kern="1200">
                <a:solidFill>
                  <a:schemeClr val="bg1"/>
                </a:solidFill>
                <a:latin typeface="Arial" panose="020B0604020202020204" pitchFamily="34" charset="0"/>
                <a:ea typeface="+mn-ea"/>
                <a:cs typeface="Arial" panose="020B0604020202020204" pitchFamily="34" charset="0"/>
              </a:defRPr>
            </a:lvl1pPr>
            <a:lvl2pPr marL="457200" algn="l" rtl="0" fontAlgn="base">
              <a:spcBef>
                <a:spcPct val="0"/>
              </a:spcBef>
              <a:spcAft>
                <a:spcPct val="0"/>
              </a:spcAft>
              <a:defRPr kern="1200">
                <a:solidFill>
                  <a:schemeClr val="tx1"/>
                </a:solidFill>
                <a:latin typeface="Tahoma" charset="0"/>
                <a:ea typeface="+mn-ea"/>
                <a:cs typeface="Arial" charset="0"/>
              </a:defRPr>
            </a:lvl2pPr>
            <a:lvl3pPr marL="914400" algn="l" rtl="0" fontAlgn="base">
              <a:spcBef>
                <a:spcPct val="0"/>
              </a:spcBef>
              <a:spcAft>
                <a:spcPct val="0"/>
              </a:spcAft>
              <a:defRPr kern="1200">
                <a:solidFill>
                  <a:schemeClr val="tx1"/>
                </a:solidFill>
                <a:latin typeface="Tahoma" charset="0"/>
                <a:ea typeface="+mn-ea"/>
                <a:cs typeface="Arial" charset="0"/>
              </a:defRPr>
            </a:lvl3pPr>
            <a:lvl4pPr marL="1371600" algn="l" rtl="0" fontAlgn="base">
              <a:spcBef>
                <a:spcPct val="0"/>
              </a:spcBef>
              <a:spcAft>
                <a:spcPct val="0"/>
              </a:spcAft>
              <a:defRPr kern="1200">
                <a:solidFill>
                  <a:schemeClr val="tx1"/>
                </a:solidFill>
                <a:latin typeface="Tahoma" charset="0"/>
                <a:ea typeface="+mn-ea"/>
                <a:cs typeface="Arial" charset="0"/>
              </a:defRPr>
            </a:lvl4pPr>
            <a:lvl5pPr marL="1828800" algn="l" rtl="0" fontAlgn="base">
              <a:spcBef>
                <a:spcPct val="0"/>
              </a:spcBef>
              <a:spcAft>
                <a:spcPct val="0"/>
              </a:spcAft>
              <a:defRPr kern="1200">
                <a:solidFill>
                  <a:schemeClr val="tx1"/>
                </a:solidFill>
                <a:latin typeface="Tahoma" charset="0"/>
                <a:ea typeface="+mn-ea"/>
                <a:cs typeface="Arial" charset="0"/>
              </a:defRPr>
            </a:lvl5pPr>
            <a:lvl6pPr marL="2286000" algn="l" defTabSz="914400" rtl="0" eaLnBrk="1" latinLnBrk="0" hangingPunct="1">
              <a:defRPr kern="1200">
                <a:solidFill>
                  <a:schemeClr val="tx1"/>
                </a:solidFill>
                <a:latin typeface="Tahoma" charset="0"/>
                <a:ea typeface="+mn-ea"/>
                <a:cs typeface="Arial" charset="0"/>
              </a:defRPr>
            </a:lvl6pPr>
            <a:lvl7pPr marL="2743200" algn="l" defTabSz="914400" rtl="0" eaLnBrk="1" latinLnBrk="0" hangingPunct="1">
              <a:defRPr kern="1200">
                <a:solidFill>
                  <a:schemeClr val="tx1"/>
                </a:solidFill>
                <a:latin typeface="Tahoma" charset="0"/>
                <a:ea typeface="+mn-ea"/>
                <a:cs typeface="Arial" charset="0"/>
              </a:defRPr>
            </a:lvl7pPr>
            <a:lvl8pPr marL="3200400" algn="l" defTabSz="914400" rtl="0" eaLnBrk="1" latinLnBrk="0" hangingPunct="1">
              <a:defRPr kern="1200">
                <a:solidFill>
                  <a:schemeClr val="tx1"/>
                </a:solidFill>
                <a:latin typeface="Tahoma" charset="0"/>
                <a:ea typeface="+mn-ea"/>
                <a:cs typeface="Arial" charset="0"/>
              </a:defRPr>
            </a:lvl8pPr>
            <a:lvl9pPr marL="3657600" algn="l" defTabSz="914400" rtl="0" eaLnBrk="1" latinLnBrk="0" hangingPunct="1">
              <a:defRPr kern="1200">
                <a:solidFill>
                  <a:schemeClr val="tx1"/>
                </a:solidFill>
                <a:latin typeface="Tahoma" charset="0"/>
                <a:ea typeface="+mn-ea"/>
                <a:cs typeface="Arial" charset="0"/>
              </a:defRPr>
            </a:lvl9pPr>
          </a:lstStyle>
          <a:p>
            <a:pPr algn="ctr"/>
            <a:r>
              <a:rPr lang="en-US" sz="800" dirty="0">
                <a:solidFill>
                  <a:schemeClr val="tx1"/>
                </a:solidFill>
                <a:ea typeface="Calibri" panose="020F0502020204030204" pitchFamily="34" charset="0"/>
              </a:rPr>
              <a:t>Newport News Shipbuilding, a Division of Huntington Ingalls Industries, All Rights Reserved </a:t>
            </a:r>
            <a:r>
              <a:rPr lang="en-US" sz="800" dirty="0" smtClean="0">
                <a:solidFill>
                  <a:schemeClr val="tx1"/>
                </a:solidFill>
                <a:ea typeface="Calibri" panose="020F0502020204030204" pitchFamily="34" charset="0"/>
              </a:rPr>
              <a:t>2021</a:t>
            </a:r>
            <a:endParaRPr lang="en-US" sz="700" cap="all" dirty="0">
              <a:solidFill>
                <a:schemeClr val="tx1"/>
              </a:solidFill>
            </a:endParaRPr>
          </a:p>
        </p:txBody>
      </p:sp>
    </p:spTree>
    <p:extLst>
      <p:ext uri="{BB962C8B-B14F-4D97-AF65-F5344CB8AC3E}">
        <p14:creationId xmlns:p14="http://schemas.microsoft.com/office/powerpoint/2010/main" val="360511139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69851" y="1130178"/>
            <a:ext cx="5929298" cy="3570009"/>
          </a:xfrm>
        </p:spPr>
        <p:txBody>
          <a:bodyPr>
            <a:normAutofit/>
          </a:bodyPr>
          <a:lstStyle/>
          <a:p>
            <a:pPr marL="0" indent="0">
              <a:buNone/>
            </a:pPr>
            <a:r>
              <a:rPr lang="en-US" sz="1800" b="1" dirty="0">
                <a:solidFill>
                  <a:srgbClr val="014B8D"/>
                </a:solidFill>
              </a:rPr>
              <a:t>Research Format Standards &amp; Structure</a:t>
            </a:r>
          </a:p>
          <a:p>
            <a:pPr marL="285750" indent="-285750">
              <a:spcAft>
                <a:spcPts val="600"/>
              </a:spcAft>
              <a:buFont typeface="Wingdings" panose="05000000000000000000" pitchFamily="2" charset="2"/>
              <a:buChar char="ü"/>
            </a:pPr>
            <a:r>
              <a:rPr lang="en-US" sz="1800" dirty="0"/>
              <a:t>Research Standards Format and Structure</a:t>
            </a:r>
          </a:p>
          <a:p>
            <a:pPr marL="285750" indent="-285750">
              <a:spcAft>
                <a:spcPts val="600"/>
              </a:spcAft>
              <a:buFont typeface="Wingdings" panose="05000000000000000000" pitchFamily="2" charset="2"/>
              <a:buChar char="ü"/>
            </a:pPr>
            <a:r>
              <a:rPr lang="en-US" sz="1800" dirty="0"/>
              <a:t>Review the Navy’s Digital Data Exchange requirements</a:t>
            </a:r>
          </a:p>
          <a:p>
            <a:pPr marL="285750" indent="-285750">
              <a:spcAft>
                <a:spcPts val="600"/>
              </a:spcAft>
              <a:buFont typeface="Wingdings" panose="05000000000000000000" pitchFamily="2" charset="2"/>
              <a:buChar char="ü"/>
            </a:pPr>
            <a:r>
              <a:rPr lang="en-US" sz="1800" dirty="0"/>
              <a:t>Develop Functional Digital Models with Algorithms</a:t>
            </a:r>
          </a:p>
          <a:p>
            <a:pPr marL="285750" indent="-285750">
              <a:spcAft>
                <a:spcPts val="600"/>
              </a:spcAft>
              <a:buFont typeface="Wingdings" panose="05000000000000000000" pitchFamily="2" charset="2"/>
              <a:buChar char="ü"/>
            </a:pPr>
            <a:r>
              <a:rPr lang="en-US" sz="1800" dirty="0"/>
              <a:t>Align the Navy and Shipbuilder Source Data</a:t>
            </a:r>
          </a:p>
          <a:p>
            <a:pPr marL="285750" indent="-285750">
              <a:spcAft>
                <a:spcPts val="600"/>
              </a:spcAft>
              <a:buFont typeface="Wingdings" panose="05000000000000000000" pitchFamily="2" charset="2"/>
              <a:buChar char="ü"/>
            </a:pPr>
            <a:r>
              <a:rPr lang="en-US" sz="1800" dirty="0"/>
              <a:t>Provide Recommendations on Shipbuilder and Navy 2-Way Data Exchange</a:t>
            </a:r>
          </a:p>
          <a:p>
            <a:pPr marL="285750" indent="-285750">
              <a:spcAft>
                <a:spcPts val="600"/>
              </a:spcAft>
              <a:buFont typeface="Wingdings" panose="05000000000000000000" pitchFamily="2" charset="2"/>
              <a:buChar char="ü"/>
            </a:pPr>
            <a:r>
              <a:rPr lang="en-US" sz="1800" dirty="0"/>
              <a:t>Submit for Phase 2 Go/No-Go Request</a:t>
            </a:r>
          </a:p>
        </p:txBody>
      </p:sp>
      <p:sp>
        <p:nvSpPr>
          <p:cNvPr id="3" name="Title 2"/>
          <p:cNvSpPr>
            <a:spLocks noGrp="1"/>
          </p:cNvSpPr>
          <p:nvPr>
            <p:ph type="title"/>
          </p:nvPr>
        </p:nvSpPr>
        <p:spPr/>
        <p:txBody>
          <a:bodyPr/>
          <a:lstStyle/>
          <a:p>
            <a:r>
              <a:rPr lang="en-US" dirty="0" smtClean="0">
                <a:solidFill>
                  <a:srgbClr val="004B8D"/>
                </a:solidFill>
              </a:rPr>
              <a:t>Technical Approach</a:t>
            </a:r>
            <a:endParaRPr lang="en-US" dirty="0"/>
          </a:p>
        </p:txBody>
      </p:sp>
      <p:sp>
        <p:nvSpPr>
          <p:cNvPr id="4" name="Slide Number Placeholder 3"/>
          <p:cNvSpPr>
            <a:spLocks noGrp="1"/>
          </p:cNvSpPr>
          <p:nvPr>
            <p:ph type="sldNum" sz="quarter" idx="11"/>
          </p:nvPr>
        </p:nvSpPr>
        <p:spPr/>
        <p:txBody>
          <a:bodyPr/>
          <a:lstStyle/>
          <a:p>
            <a:fld id="{A916C171-007E-46CF-80D5-F89E015BD616}" type="slidenum">
              <a:rPr lang="en-US" smtClean="0"/>
              <a:pPr/>
              <a:t>5</a:t>
            </a:fld>
            <a:endParaRPr lang="en-US" dirty="0"/>
          </a:p>
        </p:txBody>
      </p:sp>
      <p:pic>
        <p:nvPicPr>
          <p:cNvPr id="6" name="Picture 5"/>
          <p:cNvPicPr>
            <a:picLocks noChangeAspect="1"/>
          </p:cNvPicPr>
          <p:nvPr/>
        </p:nvPicPr>
        <p:blipFill>
          <a:blip r:embed="rId2"/>
          <a:stretch>
            <a:fillRect/>
          </a:stretch>
        </p:blipFill>
        <p:spPr>
          <a:xfrm>
            <a:off x="6332434" y="1130178"/>
            <a:ext cx="5256816" cy="3541669"/>
          </a:xfrm>
          <a:prstGeom prst="rect">
            <a:avLst/>
          </a:prstGeom>
        </p:spPr>
      </p:pic>
      <p:sp>
        <p:nvSpPr>
          <p:cNvPr id="7" name="Slide Number Placeholder 5">
            <a:extLst>
              <a:ext uri="{FF2B5EF4-FFF2-40B4-BE49-F238E27FC236}">
                <a16:creationId xmlns:a16="http://schemas.microsoft.com/office/drawing/2014/main" id="{B6011823-5496-0141-B114-C34EBA709756}"/>
              </a:ext>
            </a:extLst>
          </p:cNvPr>
          <p:cNvSpPr txBox="1">
            <a:spLocks/>
          </p:cNvSpPr>
          <p:nvPr/>
        </p:nvSpPr>
        <p:spPr>
          <a:xfrm>
            <a:off x="3771519" y="6525757"/>
            <a:ext cx="4648963" cy="273844"/>
          </a:xfrm>
          <a:prstGeom prst="rect">
            <a:avLst/>
          </a:prstGeom>
        </p:spPr>
        <p:txBody>
          <a:bodyPr vert="horz" lIns="91440" tIns="45720" rIns="91440" bIns="45720" rtlCol="0" anchor="ctr"/>
          <a:lstStyle>
            <a:defPPr>
              <a:defRPr lang="en-US"/>
            </a:defPPr>
            <a:lvl1pPr algn="l" rtl="0" fontAlgn="base">
              <a:spcBef>
                <a:spcPct val="0"/>
              </a:spcBef>
              <a:spcAft>
                <a:spcPct val="0"/>
              </a:spcAft>
              <a:defRPr sz="1050" kern="1200">
                <a:solidFill>
                  <a:schemeClr val="bg1"/>
                </a:solidFill>
                <a:latin typeface="Arial" panose="020B0604020202020204" pitchFamily="34" charset="0"/>
                <a:ea typeface="+mn-ea"/>
                <a:cs typeface="Arial" panose="020B0604020202020204" pitchFamily="34" charset="0"/>
              </a:defRPr>
            </a:lvl1pPr>
            <a:lvl2pPr marL="457200" algn="l" rtl="0" fontAlgn="base">
              <a:spcBef>
                <a:spcPct val="0"/>
              </a:spcBef>
              <a:spcAft>
                <a:spcPct val="0"/>
              </a:spcAft>
              <a:defRPr kern="1200">
                <a:solidFill>
                  <a:schemeClr val="tx1"/>
                </a:solidFill>
                <a:latin typeface="Tahoma" charset="0"/>
                <a:ea typeface="+mn-ea"/>
                <a:cs typeface="Arial" charset="0"/>
              </a:defRPr>
            </a:lvl2pPr>
            <a:lvl3pPr marL="914400" algn="l" rtl="0" fontAlgn="base">
              <a:spcBef>
                <a:spcPct val="0"/>
              </a:spcBef>
              <a:spcAft>
                <a:spcPct val="0"/>
              </a:spcAft>
              <a:defRPr kern="1200">
                <a:solidFill>
                  <a:schemeClr val="tx1"/>
                </a:solidFill>
                <a:latin typeface="Tahoma" charset="0"/>
                <a:ea typeface="+mn-ea"/>
                <a:cs typeface="Arial" charset="0"/>
              </a:defRPr>
            </a:lvl3pPr>
            <a:lvl4pPr marL="1371600" algn="l" rtl="0" fontAlgn="base">
              <a:spcBef>
                <a:spcPct val="0"/>
              </a:spcBef>
              <a:spcAft>
                <a:spcPct val="0"/>
              </a:spcAft>
              <a:defRPr kern="1200">
                <a:solidFill>
                  <a:schemeClr val="tx1"/>
                </a:solidFill>
                <a:latin typeface="Tahoma" charset="0"/>
                <a:ea typeface="+mn-ea"/>
                <a:cs typeface="Arial" charset="0"/>
              </a:defRPr>
            </a:lvl4pPr>
            <a:lvl5pPr marL="1828800" algn="l" rtl="0" fontAlgn="base">
              <a:spcBef>
                <a:spcPct val="0"/>
              </a:spcBef>
              <a:spcAft>
                <a:spcPct val="0"/>
              </a:spcAft>
              <a:defRPr kern="1200">
                <a:solidFill>
                  <a:schemeClr val="tx1"/>
                </a:solidFill>
                <a:latin typeface="Tahoma" charset="0"/>
                <a:ea typeface="+mn-ea"/>
                <a:cs typeface="Arial" charset="0"/>
              </a:defRPr>
            </a:lvl5pPr>
            <a:lvl6pPr marL="2286000" algn="l" defTabSz="914400" rtl="0" eaLnBrk="1" latinLnBrk="0" hangingPunct="1">
              <a:defRPr kern="1200">
                <a:solidFill>
                  <a:schemeClr val="tx1"/>
                </a:solidFill>
                <a:latin typeface="Tahoma" charset="0"/>
                <a:ea typeface="+mn-ea"/>
                <a:cs typeface="Arial" charset="0"/>
              </a:defRPr>
            </a:lvl6pPr>
            <a:lvl7pPr marL="2743200" algn="l" defTabSz="914400" rtl="0" eaLnBrk="1" latinLnBrk="0" hangingPunct="1">
              <a:defRPr kern="1200">
                <a:solidFill>
                  <a:schemeClr val="tx1"/>
                </a:solidFill>
                <a:latin typeface="Tahoma" charset="0"/>
                <a:ea typeface="+mn-ea"/>
                <a:cs typeface="Arial" charset="0"/>
              </a:defRPr>
            </a:lvl7pPr>
            <a:lvl8pPr marL="3200400" algn="l" defTabSz="914400" rtl="0" eaLnBrk="1" latinLnBrk="0" hangingPunct="1">
              <a:defRPr kern="1200">
                <a:solidFill>
                  <a:schemeClr val="tx1"/>
                </a:solidFill>
                <a:latin typeface="Tahoma" charset="0"/>
                <a:ea typeface="+mn-ea"/>
                <a:cs typeface="Arial" charset="0"/>
              </a:defRPr>
            </a:lvl8pPr>
            <a:lvl9pPr marL="3657600" algn="l" defTabSz="914400" rtl="0" eaLnBrk="1" latinLnBrk="0" hangingPunct="1">
              <a:defRPr kern="1200">
                <a:solidFill>
                  <a:schemeClr val="tx1"/>
                </a:solidFill>
                <a:latin typeface="Tahoma" charset="0"/>
                <a:ea typeface="+mn-ea"/>
                <a:cs typeface="Arial" charset="0"/>
              </a:defRPr>
            </a:lvl9pPr>
          </a:lstStyle>
          <a:p>
            <a:pPr algn="ctr"/>
            <a:r>
              <a:rPr lang="en-US" sz="800" dirty="0">
                <a:solidFill>
                  <a:schemeClr val="tx1"/>
                </a:solidFill>
                <a:ea typeface="Calibri" panose="020F0502020204030204" pitchFamily="34" charset="0"/>
              </a:rPr>
              <a:t>Newport News Shipbuilding, a Division of Huntington Ingalls Industries, All Rights Reserved </a:t>
            </a:r>
            <a:r>
              <a:rPr lang="en-US" sz="800" dirty="0" smtClean="0">
                <a:solidFill>
                  <a:schemeClr val="tx1"/>
                </a:solidFill>
                <a:ea typeface="Calibri" panose="020F0502020204030204" pitchFamily="34" charset="0"/>
              </a:rPr>
              <a:t>2021</a:t>
            </a:r>
            <a:endParaRPr lang="en-US" sz="700" cap="all" dirty="0">
              <a:solidFill>
                <a:schemeClr val="tx1"/>
              </a:solidFill>
            </a:endParaRPr>
          </a:p>
        </p:txBody>
      </p:sp>
    </p:spTree>
    <p:extLst>
      <p:ext uri="{BB962C8B-B14F-4D97-AF65-F5344CB8AC3E}">
        <p14:creationId xmlns:p14="http://schemas.microsoft.com/office/powerpoint/2010/main" val="226929845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solidFill>
                  <a:srgbClr val="004B8D"/>
                </a:solidFill>
              </a:rPr>
              <a:t>Technical Findings</a:t>
            </a:r>
            <a:endParaRPr lang="en-US" dirty="0"/>
          </a:p>
        </p:txBody>
      </p:sp>
      <p:sp>
        <p:nvSpPr>
          <p:cNvPr id="4" name="Slide Number Placeholder 3"/>
          <p:cNvSpPr>
            <a:spLocks noGrp="1"/>
          </p:cNvSpPr>
          <p:nvPr>
            <p:ph type="sldNum" sz="quarter" idx="11"/>
          </p:nvPr>
        </p:nvSpPr>
        <p:spPr/>
        <p:txBody>
          <a:bodyPr/>
          <a:lstStyle/>
          <a:p>
            <a:fld id="{A916C171-007E-46CF-80D5-F89E015BD616}" type="slidenum">
              <a:rPr lang="en-US" smtClean="0"/>
              <a:pPr/>
              <a:t>6</a:t>
            </a:fld>
            <a:endParaRPr lang="en-US" dirty="0"/>
          </a:p>
        </p:txBody>
      </p:sp>
      <p:graphicFrame>
        <p:nvGraphicFramePr>
          <p:cNvPr id="7" name="Table 6"/>
          <p:cNvGraphicFramePr>
            <a:graphicFrameLocks noGrp="1"/>
          </p:cNvGraphicFramePr>
          <p:nvPr>
            <p:extLst>
              <p:ext uri="{D42A27DB-BD31-4B8C-83A1-F6EECF244321}">
                <p14:modId xmlns:p14="http://schemas.microsoft.com/office/powerpoint/2010/main" val="211823360"/>
              </p:ext>
            </p:extLst>
          </p:nvPr>
        </p:nvGraphicFramePr>
        <p:xfrm>
          <a:off x="497994" y="1473759"/>
          <a:ext cx="3703781" cy="4283778"/>
        </p:xfrm>
        <a:graphic>
          <a:graphicData uri="http://schemas.openxmlformats.org/drawingml/2006/table">
            <a:tbl>
              <a:tblPr firstRow="1" bandRow="1">
                <a:tableStyleId>{85BE263C-DBD7-4A20-BB59-AAB30ACAA65A}</a:tableStyleId>
              </a:tblPr>
              <a:tblGrid>
                <a:gridCol w="1256144">
                  <a:extLst>
                    <a:ext uri="{9D8B030D-6E8A-4147-A177-3AD203B41FA5}">
                      <a16:colId xmlns:a16="http://schemas.microsoft.com/office/drawing/2014/main" val="2007870912"/>
                    </a:ext>
                  </a:extLst>
                </a:gridCol>
                <a:gridCol w="2447637">
                  <a:extLst>
                    <a:ext uri="{9D8B030D-6E8A-4147-A177-3AD203B41FA5}">
                      <a16:colId xmlns:a16="http://schemas.microsoft.com/office/drawing/2014/main" val="2617978164"/>
                    </a:ext>
                  </a:extLst>
                </a:gridCol>
              </a:tblGrid>
              <a:tr h="274320">
                <a:tc gridSpan="2">
                  <a:txBody>
                    <a:bodyPr/>
                    <a:lstStyle/>
                    <a:p>
                      <a:pPr algn="ctr"/>
                      <a:r>
                        <a:rPr lang="en-US" dirty="0"/>
                        <a:t>Major NAVSEA Technical Data </a:t>
                      </a:r>
                    </a:p>
                  </a:txBody>
                  <a:tcPr/>
                </a:tc>
                <a:tc hMerge="1">
                  <a:txBody>
                    <a:bodyPr/>
                    <a:lstStyle/>
                    <a:p>
                      <a:endParaRPr lang="en-US" dirty="0"/>
                    </a:p>
                  </a:txBody>
                  <a:tcPr/>
                </a:tc>
                <a:extLst>
                  <a:ext uri="{0D108BD9-81ED-4DB2-BD59-A6C34878D82A}">
                    <a16:rowId xmlns:a16="http://schemas.microsoft.com/office/drawing/2014/main" val="1000522981"/>
                  </a:ext>
                </a:extLst>
              </a:tr>
              <a:tr h="407474">
                <a:tc>
                  <a:txBody>
                    <a:bodyPr/>
                    <a:lstStyle/>
                    <a:p>
                      <a:r>
                        <a:rPr lang="en-US" sz="1000" dirty="0"/>
                        <a:t>ISO 10303 – 203</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000" dirty="0"/>
                        <a:t>Configuration controlled 3D designs of mechanical parts   and assemblies </a:t>
                      </a:r>
                      <a:endParaRPr lang="en-US" sz="1000" dirty="0">
                        <a:solidFill>
                          <a:srgbClr val="000000">
                            <a:lumMod val="65000"/>
                            <a:lumOff val="35000"/>
                          </a:srgbClr>
                        </a:solidFill>
                        <a:cs typeface="Arial" pitchFamily="34" charset="0"/>
                      </a:endParaRPr>
                    </a:p>
                  </a:txBody>
                  <a:tcPr/>
                </a:tc>
                <a:extLst>
                  <a:ext uri="{0D108BD9-81ED-4DB2-BD59-A6C34878D82A}">
                    <a16:rowId xmlns:a16="http://schemas.microsoft.com/office/drawing/2014/main" val="3688120852"/>
                  </a:ext>
                </a:extLst>
              </a:tr>
              <a:tr h="407474">
                <a:tc>
                  <a:txBody>
                    <a:bodyPr/>
                    <a:lstStyle/>
                    <a:p>
                      <a:r>
                        <a:rPr lang="en-US" sz="1000" dirty="0"/>
                        <a:t>ISO 10303 – 239	</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000" dirty="0"/>
                        <a:t>Product Lifecycle Support</a:t>
                      </a:r>
                    </a:p>
                  </a:txBody>
                  <a:tcPr/>
                </a:tc>
                <a:extLst>
                  <a:ext uri="{0D108BD9-81ED-4DB2-BD59-A6C34878D82A}">
                    <a16:rowId xmlns:a16="http://schemas.microsoft.com/office/drawing/2014/main" val="72168663"/>
                  </a:ext>
                </a:extLst>
              </a:tr>
              <a:tr h="250753">
                <a:tc>
                  <a:txBody>
                    <a:bodyPr/>
                    <a:lstStyle/>
                    <a:p>
                      <a:r>
                        <a:rPr lang="en-US" sz="1000" dirty="0"/>
                        <a:t>ISO 10303 – 242</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000" dirty="0"/>
                        <a:t>Managed model based 3D engineering</a:t>
                      </a:r>
                      <a:endParaRPr lang="en-US" sz="1000" dirty="0">
                        <a:solidFill>
                          <a:srgbClr val="000000">
                            <a:lumMod val="65000"/>
                            <a:lumOff val="35000"/>
                          </a:srgbClr>
                        </a:solidFill>
                        <a:cs typeface="Arial" pitchFamily="34" charset="0"/>
                      </a:endParaRPr>
                    </a:p>
                  </a:txBody>
                  <a:tcPr/>
                </a:tc>
                <a:extLst>
                  <a:ext uri="{0D108BD9-81ED-4DB2-BD59-A6C34878D82A}">
                    <a16:rowId xmlns:a16="http://schemas.microsoft.com/office/drawing/2014/main" val="4253149061"/>
                  </a:ext>
                </a:extLst>
              </a:tr>
              <a:tr h="564194">
                <a:tc>
                  <a:txBody>
                    <a:bodyPr/>
                    <a:lstStyle/>
                    <a:p>
                      <a:r>
                        <a:rPr lang="en-US" sz="1000" dirty="0"/>
                        <a:t>S1000D	</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000" dirty="0"/>
                        <a:t>International specification for technical publications using a common source database</a:t>
                      </a:r>
                    </a:p>
                  </a:txBody>
                  <a:tcPr/>
                </a:tc>
                <a:extLst>
                  <a:ext uri="{0D108BD9-81ED-4DB2-BD59-A6C34878D82A}">
                    <a16:rowId xmlns:a16="http://schemas.microsoft.com/office/drawing/2014/main" val="2995266590"/>
                  </a:ext>
                </a:extLst>
              </a:tr>
              <a:tr h="407474">
                <a:tc>
                  <a:txBody>
                    <a:bodyPr/>
                    <a:lstStyle/>
                    <a:p>
                      <a:r>
                        <a:rPr lang="en-US" sz="1000" dirty="0"/>
                        <a:t>S2000M</a:t>
                      </a:r>
                    </a:p>
                  </a:txBody>
                  <a:tcPr/>
                </a:tc>
                <a:tc>
                  <a:txBody>
                    <a:bodyPr/>
                    <a:lstStyle/>
                    <a:p>
                      <a:r>
                        <a:rPr lang="en-US" sz="1000" dirty="0"/>
                        <a:t>International specification for Material Management</a:t>
                      </a:r>
                    </a:p>
                  </a:txBody>
                  <a:tcPr/>
                </a:tc>
                <a:extLst>
                  <a:ext uri="{0D108BD9-81ED-4DB2-BD59-A6C34878D82A}">
                    <a16:rowId xmlns:a16="http://schemas.microsoft.com/office/drawing/2014/main" val="2304017206"/>
                  </a:ext>
                </a:extLst>
              </a:tr>
              <a:tr h="407474">
                <a:tc>
                  <a:txBody>
                    <a:bodyPr/>
                    <a:lstStyle/>
                    <a:p>
                      <a:r>
                        <a:rPr lang="en-US" sz="1000" dirty="0"/>
                        <a:t>S3000L</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000" dirty="0"/>
                        <a:t>International procedure specification for Logistics Support </a:t>
                      </a:r>
                      <a:r>
                        <a:rPr lang="en-US" sz="1000" dirty="0" smtClean="0"/>
                        <a:t>Analysis </a:t>
                      </a:r>
                      <a:endParaRPr lang="en-US" sz="1000" dirty="0"/>
                    </a:p>
                  </a:txBody>
                  <a:tcPr/>
                </a:tc>
                <a:extLst>
                  <a:ext uri="{0D108BD9-81ED-4DB2-BD59-A6C34878D82A}">
                    <a16:rowId xmlns:a16="http://schemas.microsoft.com/office/drawing/2014/main" val="466686722"/>
                  </a:ext>
                </a:extLst>
              </a:tr>
              <a:tr h="407474">
                <a:tc>
                  <a:txBody>
                    <a:bodyPr/>
                    <a:lstStyle/>
                    <a:p>
                      <a:r>
                        <a:rPr lang="en-US" sz="1000" dirty="0"/>
                        <a:t>S3000L	</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000" kern="1200" dirty="0"/>
                        <a:t>International procedure specification for Logistics Support </a:t>
                      </a:r>
                      <a:r>
                        <a:rPr lang="en-US" sz="1000" kern="1200" dirty="0" smtClean="0"/>
                        <a:t>Analysis </a:t>
                      </a:r>
                      <a:endParaRPr lang="en-US" sz="1000" kern="1200" dirty="0">
                        <a:solidFill>
                          <a:srgbClr val="000000">
                            <a:lumMod val="65000"/>
                            <a:lumOff val="35000"/>
                          </a:srgbClr>
                        </a:solidFill>
                        <a:latin typeface="+mn-lt"/>
                        <a:ea typeface="+mn-ea"/>
                        <a:cs typeface="Arial" pitchFamily="34" charset="0"/>
                      </a:endParaRPr>
                    </a:p>
                  </a:txBody>
                  <a:tcPr/>
                </a:tc>
                <a:extLst>
                  <a:ext uri="{0D108BD9-81ED-4DB2-BD59-A6C34878D82A}">
                    <a16:rowId xmlns:a16="http://schemas.microsoft.com/office/drawing/2014/main" val="3984850983"/>
                  </a:ext>
                </a:extLst>
              </a:tr>
              <a:tr h="407474">
                <a:tc>
                  <a:txBody>
                    <a:bodyPr/>
                    <a:lstStyle/>
                    <a:p>
                      <a:r>
                        <a:rPr lang="en-US" sz="1000" dirty="0"/>
                        <a:t>NAVSEA 7070-900 </a:t>
                      </a:r>
                    </a:p>
                  </a:txBody>
                  <a:tcPr/>
                </a:tc>
                <a:tc>
                  <a:txBody>
                    <a:bodyPr/>
                    <a:lstStyle/>
                    <a:p>
                      <a:pPr marL="0" algn="l" defTabSz="914400" rtl="0" eaLnBrk="1" latinLnBrk="0" hangingPunct="1"/>
                      <a:r>
                        <a:rPr lang="en-US" sz="1000" kern="1200" dirty="0"/>
                        <a:t>Ship Configuration and Logistics Support Information System</a:t>
                      </a:r>
                      <a:endParaRPr lang="en-US" sz="1000" kern="1200" dirty="0">
                        <a:solidFill>
                          <a:srgbClr val="000000">
                            <a:lumMod val="65000"/>
                            <a:lumOff val="35000"/>
                          </a:srgbClr>
                        </a:solidFill>
                        <a:latin typeface="+mn-lt"/>
                        <a:ea typeface="+mn-ea"/>
                        <a:cs typeface="Arial" pitchFamily="34" charset="0"/>
                      </a:endParaRPr>
                    </a:p>
                  </a:txBody>
                  <a:tcPr/>
                </a:tc>
                <a:extLst>
                  <a:ext uri="{0D108BD9-81ED-4DB2-BD59-A6C34878D82A}">
                    <a16:rowId xmlns:a16="http://schemas.microsoft.com/office/drawing/2014/main" val="1904501813"/>
                  </a:ext>
                </a:extLst>
              </a:tr>
              <a:tr h="250753">
                <a:tc>
                  <a:txBody>
                    <a:bodyPr/>
                    <a:lstStyle/>
                    <a:p>
                      <a:pPr marL="0" algn="l" defTabSz="914400" rtl="0" eaLnBrk="1" latinLnBrk="0" hangingPunct="1"/>
                      <a:r>
                        <a:rPr lang="en-US" sz="1000" kern="1200" dirty="0"/>
                        <a:t>EIA 649C</a:t>
                      </a:r>
                      <a:endParaRPr lang="en-US" sz="1000" kern="1200" dirty="0">
                        <a:solidFill>
                          <a:srgbClr val="000000">
                            <a:lumMod val="65000"/>
                            <a:lumOff val="35000"/>
                          </a:srgbClr>
                        </a:solidFill>
                        <a:latin typeface="+mn-lt"/>
                        <a:ea typeface="+mn-ea"/>
                        <a:cs typeface="Arial" pitchFamily="34" charset="0"/>
                      </a:endParaRPr>
                    </a:p>
                  </a:txBody>
                  <a:tcPr/>
                </a:tc>
                <a:tc>
                  <a:txBody>
                    <a:bodyPr/>
                    <a:lstStyle/>
                    <a:p>
                      <a:pPr marL="0" algn="l" defTabSz="914400" rtl="0" eaLnBrk="1" latinLnBrk="0" hangingPunct="1"/>
                      <a:r>
                        <a:rPr lang="en-US" sz="1000" kern="1200" dirty="0"/>
                        <a:t>Configuration Management Standard</a:t>
                      </a:r>
                      <a:endParaRPr lang="en-US" sz="1000" kern="1200" dirty="0">
                        <a:solidFill>
                          <a:srgbClr val="000000">
                            <a:lumMod val="65000"/>
                            <a:lumOff val="35000"/>
                          </a:srgbClr>
                        </a:solidFill>
                        <a:latin typeface="+mn-lt"/>
                        <a:ea typeface="+mn-ea"/>
                        <a:cs typeface="Arial" pitchFamily="34" charset="0"/>
                      </a:endParaRPr>
                    </a:p>
                  </a:txBody>
                  <a:tcPr/>
                </a:tc>
                <a:extLst>
                  <a:ext uri="{0D108BD9-81ED-4DB2-BD59-A6C34878D82A}">
                    <a16:rowId xmlns:a16="http://schemas.microsoft.com/office/drawing/2014/main" val="4173764995"/>
                  </a:ext>
                </a:extLst>
              </a:tr>
              <a:tr h="407474">
                <a:tc>
                  <a:txBody>
                    <a:bodyPr/>
                    <a:lstStyle/>
                    <a:p>
                      <a:pPr marL="0" algn="l" defTabSz="914400" rtl="0" eaLnBrk="1" latinLnBrk="0" hangingPunct="1"/>
                      <a:r>
                        <a:rPr lang="en-US" sz="1000" kern="1200" dirty="0"/>
                        <a:t>GEIA-HB-649</a:t>
                      </a:r>
                      <a:endParaRPr lang="en-US" sz="1000" kern="1200" dirty="0">
                        <a:solidFill>
                          <a:srgbClr val="000000">
                            <a:lumMod val="65000"/>
                            <a:lumOff val="35000"/>
                          </a:srgbClr>
                        </a:solidFill>
                        <a:latin typeface="+mn-lt"/>
                        <a:ea typeface="+mn-ea"/>
                        <a:cs typeface="Arial" pitchFamily="34" charset="0"/>
                      </a:endParaRPr>
                    </a:p>
                  </a:txBody>
                  <a:tcPr/>
                </a:tc>
                <a:tc>
                  <a:txBody>
                    <a:bodyPr/>
                    <a:lstStyle/>
                    <a:p>
                      <a:pPr marL="0" algn="l" defTabSz="914400" rtl="0" eaLnBrk="1" latinLnBrk="0" hangingPunct="1"/>
                      <a:r>
                        <a:rPr lang="en-US" sz="1000" kern="1200" dirty="0"/>
                        <a:t>Configuration Management Standard Implementation Guide</a:t>
                      </a:r>
                      <a:endParaRPr lang="en-US" sz="1000" kern="1200" dirty="0">
                        <a:solidFill>
                          <a:srgbClr val="000000">
                            <a:lumMod val="65000"/>
                            <a:lumOff val="35000"/>
                          </a:srgbClr>
                        </a:solidFill>
                        <a:latin typeface="+mn-lt"/>
                        <a:ea typeface="+mn-ea"/>
                        <a:cs typeface="Arial" pitchFamily="34" charset="0"/>
                      </a:endParaRPr>
                    </a:p>
                  </a:txBody>
                  <a:tcPr/>
                </a:tc>
                <a:extLst>
                  <a:ext uri="{0D108BD9-81ED-4DB2-BD59-A6C34878D82A}">
                    <a16:rowId xmlns:a16="http://schemas.microsoft.com/office/drawing/2014/main" val="716493315"/>
                  </a:ext>
                </a:extLst>
              </a:tr>
            </a:tbl>
          </a:graphicData>
        </a:graphic>
      </p:graphicFrame>
      <p:graphicFrame>
        <p:nvGraphicFramePr>
          <p:cNvPr id="8" name="Table 7"/>
          <p:cNvGraphicFramePr>
            <a:graphicFrameLocks noGrp="1"/>
          </p:cNvGraphicFramePr>
          <p:nvPr>
            <p:extLst>
              <p:ext uri="{D42A27DB-BD31-4B8C-83A1-F6EECF244321}">
                <p14:modId xmlns:p14="http://schemas.microsoft.com/office/powerpoint/2010/main" val="1659616972"/>
              </p:ext>
            </p:extLst>
          </p:nvPr>
        </p:nvGraphicFramePr>
        <p:xfrm>
          <a:off x="8336201" y="1467998"/>
          <a:ext cx="3357418" cy="4337130"/>
        </p:xfrm>
        <a:graphic>
          <a:graphicData uri="http://schemas.openxmlformats.org/drawingml/2006/table">
            <a:tbl>
              <a:tblPr firstRow="1" bandRow="1">
                <a:tableStyleId>{85BE263C-DBD7-4A20-BB59-AAB30ACAA65A}</a:tableStyleId>
              </a:tblPr>
              <a:tblGrid>
                <a:gridCol w="3357418">
                  <a:extLst>
                    <a:ext uri="{9D8B030D-6E8A-4147-A177-3AD203B41FA5}">
                      <a16:colId xmlns:a16="http://schemas.microsoft.com/office/drawing/2014/main" val="2044184636"/>
                    </a:ext>
                  </a:extLst>
                </a:gridCol>
              </a:tblGrid>
              <a:tr h="370153">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800" kern="1200" dirty="0"/>
                        <a:t>TDP Functional Categories</a:t>
                      </a:r>
                      <a:endParaRPr lang="en-US" sz="1800" b="1" kern="1200" dirty="0">
                        <a:solidFill>
                          <a:srgbClr val="000000">
                            <a:lumMod val="65000"/>
                            <a:lumOff val="35000"/>
                          </a:srgbClr>
                        </a:solidFill>
                        <a:latin typeface="+mn-lt"/>
                        <a:ea typeface="+mn-ea"/>
                        <a:cs typeface="Arial" pitchFamily="34" charset="0"/>
                      </a:endParaRPr>
                    </a:p>
                  </a:txBody>
                  <a:tcPr/>
                </a:tc>
                <a:extLst>
                  <a:ext uri="{0D108BD9-81ED-4DB2-BD59-A6C34878D82A}">
                    <a16:rowId xmlns:a16="http://schemas.microsoft.com/office/drawing/2014/main" val="486594057"/>
                  </a:ext>
                </a:extLst>
              </a:tr>
              <a:tr h="24676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000" dirty="0"/>
                        <a:t>3D Geometry</a:t>
                      </a:r>
                    </a:p>
                  </a:txBody>
                  <a:tcPr/>
                </a:tc>
                <a:extLst>
                  <a:ext uri="{0D108BD9-81ED-4DB2-BD59-A6C34878D82A}">
                    <a16:rowId xmlns:a16="http://schemas.microsoft.com/office/drawing/2014/main" val="797926273"/>
                  </a:ext>
                </a:extLst>
              </a:tr>
              <a:tr h="24676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000" dirty="0"/>
                        <a:t>3D Model-Based Definition</a:t>
                      </a:r>
                    </a:p>
                  </a:txBody>
                  <a:tcPr/>
                </a:tc>
                <a:extLst>
                  <a:ext uri="{0D108BD9-81ED-4DB2-BD59-A6C34878D82A}">
                    <a16:rowId xmlns:a16="http://schemas.microsoft.com/office/drawing/2014/main" val="375379533"/>
                  </a:ext>
                </a:extLst>
              </a:tr>
              <a:tr h="24676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000" dirty="0"/>
                        <a:t>Solid Model Geometry and Basic Dimension</a:t>
                      </a:r>
                      <a:endParaRPr lang="en-US" sz="1000" dirty="0">
                        <a:solidFill>
                          <a:srgbClr val="000000">
                            <a:lumMod val="65000"/>
                            <a:lumOff val="35000"/>
                          </a:srgbClr>
                        </a:solidFill>
                        <a:cs typeface="Arial" pitchFamily="34" charset="0"/>
                      </a:endParaRPr>
                    </a:p>
                  </a:txBody>
                  <a:tcPr/>
                </a:tc>
                <a:extLst>
                  <a:ext uri="{0D108BD9-81ED-4DB2-BD59-A6C34878D82A}">
                    <a16:rowId xmlns:a16="http://schemas.microsoft.com/office/drawing/2014/main" val="13429114"/>
                  </a:ext>
                </a:extLst>
              </a:tr>
              <a:tr h="40099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000" dirty="0"/>
                        <a:t>3D Model-Based Product Definition for Manufactured parts</a:t>
                      </a:r>
                    </a:p>
                  </a:txBody>
                  <a:tcPr/>
                </a:tc>
                <a:extLst>
                  <a:ext uri="{0D108BD9-81ED-4DB2-BD59-A6C34878D82A}">
                    <a16:rowId xmlns:a16="http://schemas.microsoft.com/office/drawing/2014/main" val="1693654238"/>
                  </a:ext>
                </a:extLst>
              </a:tr>
              <a:tr h="24676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000" dirty="0"/>
                        <a:t>Domain Specific 3D Model-Based Definition</a:t>
                      </a:r>
                    </a:p>
                  </a:txBody>
                  <a:tcPr/>
                </a:tc>
                <a:extLst>
                  <a:ext uri="{0D108BD9-81ED-4DB2-BD59-A6C34878D82A}">
                    <a16:rowId xmlns:a16="http://schemas.microsoft.com/office/drawing/2014/main" val="2913004671"/>
                  </a:ext>
                </a:extLst>
              </a:tr>
              <a:tr h="40099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000" dirty="0"/>
                        <a:t>3D Model-Based EARLY STAGE SHIP Product Definition</a:t>
                      </a:r>
                    </a:p>
                  </a:txBody>
                  <a:tcPr/>
                </a:tc>
                <a:extLst>
                  <a:ext uri="{0D108BD9-81ED-4DB2-BD59-A6C34878D82A}">
                    <a16:rowId xmlns:a16="http://schemas.microsoft.com/office/drawing/2014/main" val="786374439"/>
                  </a:ext>
                </a:extLst>
              </a:tr>
              <a:tr h="24676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000" dirty="0"/>
                        <a:t>3D </a:t>
                      </a:r>
                      <a:r>
                        <a:rPr lang="en-US" sz="1000" dirty="0" smtClean="0"/>
                        <a:t>Model-Based </a:t>
                      </a:r>
                      <a:r>
                        <a:rPr lang="en-US" sz="1000" dirty="0"/>
                        <a:t>Product Definition for molded forms</a:t>
                      </a:r>
                    </a:p>
                  </a:txBody>
                  <a:tcPr/>
                </a:tc>
                <a:extLst>
                  <a:ext uri="{0D108BD9-81ED-4DB2-BD59-A6C34878D82A}">
                    <a16:rowId xmlns:a16="http://schemas.microsoft.com/office/drawing/2014/main" val="1928976806"/>
                  </a:ext>
                </a:extLst>
              </a:tr>
              <a:tr h="432167">
                <a:tc>
                  <a:txBody>
                    <a:bodyPr/>
                    <a:lstStyle/>
                    <a:p>
                      <a:pPr marL="0" indent="0" algn="ctr">
                        <a:lnSpc>
                          <a:spcPct val="115000"/>
                        </a:lnSpc>
                        <a:buFont typeface="+mj-lt"/>
                        <a:buNone/>
                        <a:tabLst>
                          <a:tab pos="878840" algn="l"/>
                          <a:tab pos="1047115" algn="l"/>
                        </a:tabLst>
                      </a:pPr>
                      <a:r>
                        <a:rPr lang="en-US" sz="1000" dirty="0"/>
                        <a:t>3D Model-Based Product Definition for Structural Systems</a:t>
                      </a:r>
                      <a:endParaRPr lang="en-US" sz="1000" dirty="0">
                        <a:solidFill>
                          <a:srgbClr val="000000">
                            <a:lumMod val="65000"/>
                            <a:lumOff val="35000"/>
                          </a:srgbClr>
                        </a:solidFill>
                        <a:cs typeface="Arial" pitchFamily="34" charset="0"/>
                      </a:endParaRPr>
                    </a:p>
                  </a:txBody>
                  <a:tcPr/>
                </a:tc>
                <a:extLst>
                  <a:ext uri="{0D108BD9-81ED-4DB2-BD59-A6C34878D82A}">
                    <a16:rowId xmlns:a16="http://schemas.microsoft.com/office/drawing/2014/main" val="691748141"/>
                  </a:ext>
                </a:extLst>
              </a:tr>
              <a:tr h="254802">
                <a:tc>
                  <a:txBody>
                    <a:bodyPr/>
                    <a:lstStyle/>
                    <a:p>
                      <a:pPr marL="0" marR="0" lvl="0" indent="0" algn="ctr" defTabSz="914400" rtl="0" eaLnBrk="1" fontAlgn="auto" latinLnBrk="0" hangingPunct="1">
                        <a:lnSpc>
                          <a:spcPct val="115000"/>
                        </a:lnSpc>
                        <a:spcBef>
                          <a:spcPts val="0"/>
                        </a:spcBef>
                        <a:spcAft>
                          <a:spcPts val="0"/>
                        </a:spcAft>
                        <a:buClrTx/>
                        <a:buSzTx/>
                        <a:buFont typeface="+mj-lt"/>
                        <a:buNone/>
                        <a:tabLst>
                          <a:tab pos="878840" algn="l"/>
                          <a:tab pos="1047115" algn="l"/>
                        </a:tabLst>
                        <a:defRPr/>
                      </a:pPr>
                      <a:r>
                        <a:rPr lang="en-US" sz="1000" dirty="0"/>
                        <a:t>3D Model-Based Product Definition for Arrangements</a:t>
                      </a:r>
                      <a:endParaRPr lang="en-US" sz="1000" dirty="0">
                        <a:solidFill>
                          <a:srgbClr val="000000">
                            <a:lumMod val="65000"/>
                            <a:lumOff val="35000"/>
                          </a:srgbClr>
                        </a:solidFill>
                        <a:cs typeface="Arial" pitchFamily="34" charset="0"/>
                      </a:endParaRPr>
                    </a:p>
                  </a:txBody>
                  <a:tcPr/>
                </a:tc>
                <a:extLst>
                  <a:ext uri="{0D108BD9-81ED-4DB2-BD59-A6C34878D82A}">
                    <a16:rowId xmlns:a16="http://schemas.microsoft.com/office/drawing/2014/main" val="3537861465"/>
                  </a:ext>
                </a:extLst>
              </a:tr>
              <a:tr h="432167">
                <a:tc>
                  <a:txBody>
                    <a:bodyPr/>
                    <a:lstStyle/>
                    <a:p>
                      <a:pPr marL="0" marR="0" lvl="0" indent="0" algn="ctr" defTabSz="914400" rtl="0" eaLnBrk="1" fontAlgn="auto" latinLnBrk="0" hangingPunct="1">
                        <a:lnSpc>
                          <a:spcPct val="115000"/>
                        </a:lnSpc>
                        <a:spcBef>
                          <a:spcPts val="0"/>
                        </a:spcBef>
                        <a:spcAft>
                          <a:spcPts val="0"/>
                        </a:spcAft>
                        <a:buClrTx/>
                        <a:buSzTx/>
                        <a:buFont typeface="+mj-lt"/>
                        <a:buNone/>
                        <a:tabLst>
                          <a:tab pos="878840" algn="l"/>
                          <a:tab pos="1047115" algn="l"/>
                        </a:tabLst>
                        <a:defRPr/>
                      </a:pPr>
                      <a:r>
                        <a:rPr lang="en-US" sz="1000" dirty="0"/>
                        <a:t>3D Model-Based Product Definition for Plant Spatial Systems </a:t>
                      </a:r>
                      <a:endParaRPr lang="en-US" sz="1000" dirty="0">
                        <a:solidFill>
                          <a:srgbClr val="000000">
                            <a:lumMod val="65000"/>
                            <a:lumOff val="35000"/>
                          </a:srgbClr>
                        </a:solidFill>
                        <a:cs typeface="Arial" pitchFamily="34" charset="0"/>
                      </a:endParaRPr>
                    </a:p>
                  </a:txBody>
                  <a:tcPr/>
                </a:tc>
                <a:extLst>
                  <a:ext uri="{0D108BD9-81ED-4DB2-BD59-A6C34878D82A}">
                    <a16:rowId xmlns:a16="http://schemas.microsoft.com/office/drawing/2014/main" val="1776451943"/>
                  </a:ext>
                </a:extLst>
              </a:tr>
              <a:tr h="254802">
                <a:tc>
                  <a:txBody>
                    <a:bodyPr/>
                    <a:lstStyle/>
                    <a:p>
                      <a:pPr marL="0" marR="0" lvl="0" indent="0" algn="ctr" defTabSz="914400" rtl="0" eaLnBrk="1" fontAlgn="auto" latinLnBrk="0" hangingPunct="1">
                        <a:lnSpc>
                          <a:spcPct val="115000"/>
                        </a:lnSpc>
                        <a:spcBef>
                          <a:spcPts val="0"/>
                        </a:spcBef>
                        <a:spcAft>
                          <a:spcPts val="0"/>
                        </a:spcAft>
                        <a:buClrTx/>
                        <a:buSzTx/>
                        <a:buFont typeface="+mj-lt"/>
                        <a:buNone/>
                        <a:tabLst>
                          <a:tab pos="878840" algn="l"/>
                          <a:tab pos="1047115" algn="l"/>
                        </a:tabLst>
                        <a:defRPr/>
                      </a:pPr>
                      <a:r>
                        <a:rPr lang="en-US" sz="1000" dirty="0"/>
                        <a:t>3D Model-Based Definition for Facilities</a:t>
                      </a:r>
                      <a:endParaRPr lang="en-US" sz="1000" dirty="0">
                        <a:solidFill>
                          <a:srgbClr val="000000">
                            <a:lumMod val="65000"/>
                            <a:lumOff val="35000"/>
                          </a:srgbClr>
                        </a:solidFill>
                        <a:cs typeface="Arial" pitchFamily="34" charset="0"/>
                      </a:endParaRPr>
                    </a:p>
                  </a:txBody>
                  <a:tcPr/>
                </a:tc>
                <a:extLst>
                  <a:ext uri="{0D108BD9-81ED-4DB2-BD59-A6C34878D82A}">
                    <a16:rowId xmlns:a16="http://schemas.microsoft.com/office/drawing/2014/main" val="3921774521"/>
                  </a:ext>
                </a:extLst>
              </a:tr>
              <a:tr h="254802">
                <a:tc>
                  <a:txBody>
                    <a:bodyPr/>
                    <a:lstStyle/>
                    <a:p>
                      <a:pPr marL="0" marR="0" lvl="0" indent="0" algn="ctr" defTabSz="914400" rtl="0" eaLnBrk="1" fontAlgn="auto" latinLnBrk="0" hangingPunct="1">
                        <a:lnSpc>
                          <a:spcPct val="115000"/>
                        </a:lnSpc>
                        <a:spcBef>
                          <a:spcPts val="0"/>
                        </a:spcBef>
                        <a:spcAft>
                          <a:spcPts val="0"/>
                        </a:spcAft>
                        <a:buClrTx/>
                        <a:buSzTx/>
                        <a:buFont typeface="+mj-lt"/>
                        <a:buNone/>
                        <a:tabLst>
                          <a:tab pos="878840" algn="l"/>
                          <a:tab pos="1047115" algn="l"/>
                        </a:tabLst>
                        <a:defRPr/>
                      </a:pPr>
                      <a:r>
                        <a:rPr lang="en-US" sz="1000" dirty="0"/>
                        <a:t>Defeatured 3D Model-Based Definition</a:t>
                      </a:r>
                      <a:endParaRPr lang="en-US" sz="1000" dirty="0">
                        <a:solidFill>
                          <a:srgbClr val="000000">
                            <a:lumMod val="65000"/>
                            <a:lumOff val="35000"/>
                          </a:srgbClr>
                        </a:solidFill>
                        <a:cs typeface="Arial" pitchFamily="34" charset="0"/>
                      </a:endParaRPr>
                    </a:p>
                  </a:txBody>
                  <a:tcPr/>
                </a:tc>
                <a:extLst>
                  <a:ext uri="{0D108BD9-81ED-4DB2-BD59-A6C34878D82A}">
                    <a16:rowId xmlns:a16="http://schemas.microsoft.com/office/drawing/2014/main" val="2877346434"/>
                  </a:ext>
                </a:extLst>
              </a:tr>
              <a:tr h="254802">
                <a:tc>
                  <a:txBody>
                    <a:bodyPr/>
                    <a:lstStyle/>
                    <a:p>
                      <a:pPr marL="0" marR="0" lvl="0" indent="0" algn="ctr" defTabSz="914400" rtl="0" eaLnBrk="1" fontAlgn="auto" latinLnBrk="0" hangingPunct="1">
                        <a:lnSpc>
                          <a:spcPct val="115000"/>
                        </a:lnSpc>
                        <a:spcBef>
                          <a:spcPts val="0"/>
                        </a:spcBef>
                        <a:spcAft>
                          <a:spcPts val="0"/>
                        </a:spcAft>
                        <a:buClrTx/>
                        <a:buSzTx/>
                        <a:buFont typeface="+mj-lt"/>
                        <a:buNone/>
                        <a:tabLst>
                          <a:tab pos="878840" algn="l"/>
                          <a:tab pos="1047115" algn="l"/>
                        </a:tabLst>
                        <a:defRPr/>
                      </a:pPr>
                      <a:r>
                        <a:rPr lang="en-US" sz="1000" dirty="0"/>
                        <a:t>Alternative 3D Model-Based </a:t>
                      </a:r>
                      <a:endParaRPr lang="en-US" sz="1000" dirty="0">
                        <a:solidFill>
                          <a:srgbClr val="000000">
                            <a:lumMod val="65000"/>
                            <a:lumOff val="35000"/>
                          </a:srgbClr>
                        </a:solidFill>
                        <a:cs typeface="Arial" pitchFamily="34" charset="0"/>
                      </a:endParaRPr>
                    </a:p>
                  </a:txBody>
                  <a:tcPr/>
                </a:tc>
                <a:extLst>
                  <a:ext uri="{0D108BD9-81ED-4DB2-BD59-A6C34878D82A}">
                    <a16:rowId xmlns:a16="http://schemas.microsoft.com/office/drawing/2014/main" val="631954794"/>
                  </a:ext>
                </a:extLst>
              </a:tr>
            </a:tbl>
          </a:graphicData>
        </a:graphic>
      </p:graphicFrame>
      <p:graphicFrame>
        <p:nvGraphicFramePr>
          <p:cNvPr id="9" name="Table 8"/>
          <p:cNvGraphicFramePr>
            <a:graphicFrameLocks noGrp="1"/>
          </p:cNvGraphicFramePr>
          <p:nvPr>
            <p:extLst>
              <p:ext uri="{D42A27DB-BD31-4B8C-83A1-F6EECF244321}">
                <p14:modId xmlns:p14="http://schemas.microsoft.com/office/powerpoint/2010/main" val="1838679691"/>
              </p:ext>
            </p:extLst>
          </p:nvPr>
        </p:nvGraphicFramePr>
        <p:xfrm>
          <a:off x="4590279" y="1473759"/>
          <a:ext cx="3357418" cy="4280942"/>
        </p:xfrm>
        <a:graphic>
          <a:graphicData uri="http://schemas.openxmlformats.org/drawingml/2006/table">
            <a:tbl>
              <a:tblPr firstRow="1" bandRow="1">
                <a:tableStyleId>{6E25E649-3F16-4E02-A733-19D2CDBF48F0}</a:tableStyleId>
              </a:tblPr>
              <a:tblGrid>
                <a:gridCol w="3357418">
                  <a:extLst>
                    <a:ext uri="{9D8B030D-6E8A-4147-A177-3AD203B41FA5}">
                      <a16:colId xmlns:a16="http://schemas.microsoft.com/office/drawing/2014/main" val="2044184636"/>
                    </a:ext>
                  </a:extLst>
                </a:gridCol>
              </a:tblGrid>
              <a:tr h="27432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kern="1200" dirty="0"/>
                        <a:t>ASME Y14-</a:t>
                      </a:r>
                      <a:r>
                        <a:rPr lang="en-US" sz="1800" kern="1200" baseline="0" dirty="0"/>
                        <a:t> Series Standards</a:t>
                      </a:r>
                      <a:endParaRPr lang="en-US" sz="1800" b="1" kern="1200" dirty="0">
                        <a:solidFill>
                          <a:srgbClr val="000000">
                            <a:lumMod val="65000"/>
                            <a:lumOff val="35000"/>
                          </a:srgbClr>
                        </a:solidFill>
                        <a:latin typeface="+mn-lt"/>
                        <a:ea typeface="+mn-ea"/>
                        <a:cs typeface="Arial" pitchFamily="34" charset="0"/>
                      </a:endParaRPr>
                    </a:p>
                  </a:txBody>
                  <a:tcPr/>
                </a:tc>
                <a:extLst>
                  <a:ext uri="{0D108BD9-81ED-4DB2-BD59-A6C34878D82A}">
                    <a16:rowId xmlns:a16="http://schemas.microsoft.com/office/drawing/2014/main" val="486594057"/>
                  </a:ext>
                </a:extLst>
              </a:tr>
              <a:tr h="41586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000" dirty="0"/>
                        <a:t>ASME Y14.1, Decimal Inch Drawing Sheet Size and Format </a:t>
                      </a:r>
                    </a:p>
                  </a:txBody>
                  <a:tcPr/>
                </a:tc>
                <a:extLst>
                  <a:ext uri="{0D108BD9-81ED-4DB2-BD59-A6C34878D82A}">
                    <a16:rowId xmlns:a16="http://schemas.microsoft.com/office/drawing/2014/main" val="797926273"/>
                  </a:ext>
                </a:extLst>
              </a:tr>
              <a:tr h="255914">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000" dirty="0"/>
                        <a:t>ASME Y14.1M, Metric Drawing Sheet Size and Format </a:t>
                      </a:r>
                    </a:p>
                  </a:txBody>
                  <a:tcPr/>
                </a:tc>
                <a:extLst>
                  <a:ext uri="{0D108BD9-81ED-4DB2-BD59-A6C34878D82A}">
                    <a16:rowId xmlns:a16="http://schemas.microsoft.com/office/drawing/2014/main" val="375379533"/>
                  </a:ext>
                </a:extLst>
              </a:tr>
              <a:tr h="255914">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000" dirty="0"/>
                        <a:t>ASME Y14.2, Line Conventions and Lettering </a:t>
                      </a:r>
                      <a:endParaRPr lang="en-US" sz="1000" dirty="0">
                        <a:solidFill>
                          <a:srgbClr val="000000">
                            <a:lumMod val="65000"/>
                            <a:lumOff val="35000"/>
                          </a:srgbClr>
                        </a:solidFill>
                        <a:cs typeface="Arial" pitchFamily="34" charset="0"/>
                      </a:endParaRPr>
                    </a:p>
                  </a:txBody>
                  <a:tcPr/>
                </a:tc>
                <a:extLst>
                  <a:ext uri="{0D108BD9-81ED-4DB2-BD59-A6C34878D82A}">
                    <a16:rowId xmlns:a16="http://schemas.microsoft.com/office/drawing/2014/main" val="13429114"/>
                  </a:ext>
                </a:extLst>
              </a:tr>
              <a:tr h="255914">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000" dirty="0"/>
                        <a:t>ASME Y14.3, Orthographic and Pictorial Views </a:t>
                      </a:r>
                    </a:p>
                  </a:txBody>
                  <a:tcPr/>
                </a:tc>
                <a:extLst>
                  <a:ext uri="{0D108BD9-81ED-4DB2-BD59-A6C34878D82A}">
                    <a16:rowId xmlns:a16="http://schemas.microsoft.com/office/drawing/2014/main" val="1693654238"/>
                  </a:ext>
                </a:extLst>
              </a:tr>
              <a:tr h="255914">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000" dirty="0"/>
                        <a:t>ASME Y14.5, Dimensioning and Tolerancing </a:t>
                      </a:r>
                    </a:p>
                  </a:txBody>
                  <a:tcPr/>
                </a:tc>
                <a:extLst>
                  <a:ext uri="{0D108BD9-81ED-4DB2-BD59-A6C34878D82A}">
                    <a16:rowId xmlns:a16="http://schemas.microsoft.com/office/drawing/2014/main" val="2913004671"/>
                  </a:ext>
                </a:extLst>
              </a:tr>
              <a:tr h="41586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000" dirty="0"/>
                        <a:t>ASME Y14.24, Types and Applications of Engineering Drawings </a:t>
                      </a:r>
                    </a:p>
                  </a:txBody>
                  <a:tcPr/>
                </a:tc>
                <a:extLst>
                  <a:ext uri="{0D108BD9-81ED-4DB2-BD59-A6C34878D82A}">
                    <a16:rowId xmlns:a16="http://schemas.microsoft.com/office/drawing/2014/main" val="786374439"/>
                  </a:ext>
                </a:extLst>
              </a:tr>
              <a:tr h="346592">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000" dirty="0"/>
                        <a:t>ASME Y14.34, Associated Lists </a:t>
                      </a:r>
                    </a:p>
                  </a:txBody>
                  <a:tcPr/>
                </a:tc>
                <a:extLst>
                  <a:ext uri="{0D108BD9-81ED-4DB2-BD59-A6C34878D82A}">
                    <a16:rowId xmlns:a16="http://schemas.microsoft.com/office/drawing/2014/main" val="1928976806"/>
                  </a:ext>
                </a:extLst>
              </a:tr>
              <a:tr h="448183">
                <a:tc>
                  <a:txBody>
                    <a:bodyPr/>
                    <a:lstStyle/>
                    <a:p>
                      <a:pPr marL="0" indent="0">
                        <a:lnSpc>
                          <a:spcPct val="115000"/>
                        </a:lnSpc>
                        <a:buFont typeface="+mj-lt"/>
                        <a:buNone/>
                        <a:tabLst>
                          <a:tab pos="878840" algn="l"/>
                          <a:tab pos="1047115" algn="l"/>
                        </a:tabLst>
                      </a:pPr>
                      <a:r>
                        <a:rPr lang="en-US" sz="1000" dirty="0"/>
                        <a:t>ASME Y14.35, Revision of Engineering Drawings and Associated Documents </a:t>
                      </a:r>
                      <a:endParaRPr lang="en-US" sz="1000" dirty="0">
                        <a:solidFill>
                          <a:srgbClr val="000000">
                            <a:lumMod val="65000"/>
                            <a:lumOff val="35000"/>
                          </a:srgbClr>
                        </a:solidFill>
                        <a:cs typeface="Arial" pitchFamily="34" charset="0"/>
                      </a:endParaRPr>
                    </a:p>
                  </a:txBody>
                  <a:tcPr/>
                </a:tc>
                <a:extLst>
                  <a:ext uri="{0D108BD9-81ED-4DB2-BD59-A6C34878D82A}">
                    <a16:rowId xmlns:a16="http://schemas.microsoft.com/office/drawing/2014/main" val="691748141"/>
                  </a:ext>
                </a:extLst>
              </a:tr>
              <a:tr h="283448">
                <a:tc>
                  <a:txBody>
                    <a:bodyPr/>
                    <a:lstStyle/>
                    <a:p>
                      <a:pPr marL="0" marR="0" lvl="0" indent="0" algn="l" defTabSz="914400" rtl="0" eaLnBrk="1" fontAlgn="auto" latinLnBrk="0" hangingPunct="1">
                        <a:lnSpc>
                          <a:spcPct val="115000"/>
                        </a:lnSpc>
                        <a:spcBef>
                          <a:spcPts val="0"/>
                        </a:spcBef>
                        <a:spcAft>
                          <a:spcPts val="0"/>
                        </a:spcAft>
                        <a:buClrTx/>
                        <a:buSzTx/>
                        <a:buFont typeface="+mj-lt"/>
                        <a:buNone/>
                        <a:tabLst>
                          <a:tab pos="878840" algn="l"/>
                          <a:tab pos="1047115" algn="l"/>
                        </a:tabLst>
                        <a:defRPr/>
                      </a:pPr>
                      <a:r>
                        <a:rPr lang="fr-FR" sz="1000" dirty="0"/>
                        <a:t>ASME Y14.36, Surface Texture Symbols </a:t>
                      </a:r>
                      <a:endParaRPr lang="en-US" sz="1000" dirty="0">
                        <a:solidFill>
                          <a:srgbClr val="000000">
                            <a:lumMod val="65000"/>
                            <a:lumOff val="35000"/>
                          </a:srgbClr>
                        </a:solidFill>
                        <a:cs typeface="Arial" pitchFamily="34" charset="0"/>
                      </a:endParaRPr>
                    </a:p>
                  </a:txBody>
                  <a:tcPr/>
                </a:tc>
                <a:extLst>
                  <a:ext uri="{0D108BD9-81ED-4DB2-BD59-A6C34878D82A}">
                    <a16:rowId xmlns:a16="http://schemas.microsoft.com/office/drawing/2014/main" val="3537861465"/>
                  </a:ext>
                </a:extLst>
              </a:tr>
              <a:tr h="448183">
                <a:tc>
                  <a:txBody>
                    <a:bodyPr/>
                    <a:lstStyle/>
                    <a:p>
                      <a:pPr marL="0" marR="0" lvl="0" indent="0" algn="l" defTabSz="914400" rtl="0" eaLnBrk="1" fontAlgn="auto" latinLnBrk="0" hangingPunct="1">
                        <a:lnSpc>
                          <a:spcPct val="115000"/>
                        </a:lnSpc>
                        <a:spcBef>
                          <a:spcPts val="0"/>
                        </a:spcBef>
                        <a:spcAft>
                          <a:spcPts val="0"/>
                        </a:spcAft>
                        <a:buClrTx/>
                        <a:buSzTx/>
                        <a:buFont typeface="+mj-lt"/>
                        <a:buNone/>
                        <a:tabLst>
                          <a:tab pos="878840" algn="l"/>
                          <a:tab pos="1047115" algn="l"/>
                        </a:tabLst>
                        <a:defRPr/>
                      </a:pPr>
                      <a:r>
                        <a:rPr lang="en-US" sz="1000" dirty="0"/>
                        <a:t>ASME Y14.38, Abbreviations and Acronyms for Use on Drawings and Related Documents </a:t>
                      </a:r>
                      <a:endParaRPr lang="en-US" sz="1000" dirty="0">
                        <a:solidFill>
                          <a:srgbClr val="000000">
                            <a:lumMod val="65000"/>
                            <a:lumOff val="35000"/>
                          </a:srgbClr>
                        </a:solidFill>
                        <a:cs typeface="Arial" pitchFamily="34" charset="0"/>
                      </a:endParaRPr>
                    </a:p>
                  </a:txBody>
                  <a:tcPr/>
                </a:tc>
                <a:extLst>
                  <a:ext uri="{0D108BD9-81ED-4DB2-BD59-A6C34878D82A}">
                    <a16:rowId xmlns:a16="http://schemas.microsoft.com/office/drawing/2014/main" val="1776451943"/>
                  </a:ext>
                </a:extLst>
              </a:tr>
              <a:tr h="264245">
                <a:tc>
                  <a:txBody>
                    <a:bodyPr/>
                    <a:lstStyle/>
                    <a:p>
                      <a:pPr marL="0" marR="0" lvl="0" indent="0" algn="l" defTabSz="914400" rtl="0" eaLnBrk="1" fontAlgn="auto" latinLnBrk="0" hangingPunct="1">
                        <a:lnSpc>
                          <a:spcPct val="115000"/>
                        </a:lnSpc>
                        <a:spcBef>
                          <a:spcPts val="0"/>
                        </a:spcBef>
                        <a:spcAft>
                          <a:spcPts val="0"/>
                        </a:spcAft>
                        <a:buClrTx/>
                        <a:buSzTx/>
                        <a:buFont typeface="+mj-lt"/>
                        <a:buNone/>
                        <a:tabLst>
                          <a:tab pos="878840" algn="l"/>
                          <a:tab pos="1047115" algn="l"/>
                        </a:tabLst>
                        <a:defRPr/>
                      </a:pPr>
                      <a:r>
                        <a:rPr lang="en-US" sz="1000" dirty="0"/>
                        <a:t>ASME Y14.41, Digital Product Definition Data Practices </a:t>
                      </a:r>
                      <a:endParaRPr lang="en-US" sz="1000" dirty="0">
                        <a:solidFill>
                          <a:srgbClr val="000000">
                            <a:lumMod val="65000"/>
                            <a:lumOff val="35000"/>
                          </a:srgbClr>
                        </a:solidFill>
                        <a:cs typeface="Arial" pitchFamily="34" charset="0"/>
                      </a:endParaRPr>
                    </a:p>
                  </a:txBody>
                  <a:tcPr/>
                </a:tc>
                <a:extLst>
                  <a:ext uri="{0D108BD9-81ED-4DB2-BD59-A6C34878D82A}">
                    <a16:rowId xmlns:a16="http://schemas.microsoft.com/office/drawing/2014/main" val="3921774521"/>
                  </a:ext>
                </a:extLst>
              </a:tr>
              <a:tr h="264245">
                <a:tc>
                  <a:txBody>
                    <a:bodyPr/>
                    <a:lstStyle/>
                    <a:p>
                      <a:pPr marL="0" marR="0" lvl="0" indent="0" algn="l" defTabSz="914400" rtl="0" eaLnBrk="1" fontAlgn="auto" latinLnBrk="0" hangingPunct="1">
                        <a:lnSpc>
                          <a:spcPct val="115000"/>
                        </a:lnSpc>
                        <a:spcBef>
                          <a:spcPts val="0"/>
                        </a:spcBef>
                        <a:spcAft>
                          <a:spcPts val="0"/>
                        </a:spcAft>
                        <a:buClrTx/>
                        <a:buSzTx/>
                        <a:buFont typeface="+mj-lt"/>
                        <a:buNone/>
                        <a:tabLst>
                          <a:tab pos="878840" algn="l"/>
                          <a:tab pos="1047115" algn="l"/>
                        </a:tabLst>
                        <a:defRPr/>
                      </a:pPr>
                      <a:r>
                        <a:rPr lang="en-US" sz="1000" kern="1200" dirty="0"/>
                        <a:t>ASME Y14.100, Engineering Drawing Practices</a:t>
                      </a:r>
                      <a:endParaRPr lang="en-US" sz="1000" kern="1200" dirty="0">
                        <a:solidFill>
                          <a:schemeClr val="dk1"/>
                        </a:solidFill>
                        <a:latin typeface="+mn-lt"/>
                        <a:ea typeface="+mn-ea"/>
                        <a:cs typeface="+mn-cs"/>
                      </a:endParaRPr>
                    </a:p>
                  </a:txBody>
                  <a:tcPr/>
                </a:tc>
                <a:extLst>
                  <a:ext uri="{0D108BD9-81ED-4DB2-BD59-A6C34878D82A}">
                    <a16:rowId xmlns:a16="http://schemas.microsoft.com/office/drawing/2014/main" val="2877346434"/>
                  </a:ext>
                </a:extLst>
              </a:tr>
            </a:tbl>
          </a:graphicData>
        </a:graphic>
      </p:graphicFrame>
      <p:sp>
        <p:nvSpPr>
          <p:cNvPr id="10" name="Slide Number Placeholder 5">
            <a:extLst>
              <a:ext uri="{FF2B5EF4-FFF2-40B4-BE49-F238E27FC236}">
                <a16:creationId xmlns:a16="http://schemas.microsoft.com/office/drawing/2014/main" id="{B6011823-5496-0141-B114-C34EBA709756}"/>
              </a:ext>
            </a:extLst>
          </p:cNvPr>
          <p:cNvSpPr txBox="1">
            <a:spLocks/>
          </p:cNvSpPr>
          <p:nvPr/>
        </p:nvSpPr>
        <p:spPr>
          <a:xfrm>
            <a:off x="3771519" y="6525757"/>
            <a:ext cx="4648963" cy="273844"/>
          </a:xfrm>
          <a:prstGeom prst="rect">
            <a:avLst/>
          </a:prstGeom>
        </p:spPr>
        <p:txBody>
          <a:bodyPr vert="horz" lIns="91440" tIns="45720" rIns="91440" bIns="45720" rtlCol="0" anchor="ctr"/>
          <a:lstStyle>
            <a:defPPr>
              <a:defRPr lang="en-US"/>
            </a:defPPr>
            <a:lvl1pPr algn="l" rtl="0" fontAlgn="base">
              <a:spcBef>
                <a:spcPct val="0"/>
              </a:spcBef>
              <a:spcAft>
                <a:spcPct val="0"/>
              </a:spcAft>
              <a:defRPr sz="1050" kern="1200">
                <a:solidFill>
                  <a:schemeClr val="bg1"/>
                </a:solidFill>
                <a:latin typeface="Arial" panose="020B0604020202020204" pitchFamily="34" charset="0"/>
                <a:ea typeface="+mn-ea"/>
                <a:cs typeface="Arial" panose="020B0604020202020204" pitchFamily="34" charset="0"/>
              </a:defRPr>
            </a:lvl1pPr>
            <a:lvl2pPr marL="457200" algn="l" rtl="0" fontAlgn="base">
              <a:spcBef>
                <a:spcPct val="0"/>
              </a:spcBef>
              <a:spcAft>
                <a:spcPct val="0"/>
              </a:spcAft>
              <a:defRPr kern="1200">
                <a:solidFill>
                  <a:schemeClr val="tx1"/>
                </a:solidFill>
                <a:latin typeface="Tahoma" charset="0"/>
                <a:ea typeface="+mn-ea"/>
                <a:cs typeface="Arial" charset="0"/>
              </a:defRPr>
            </a:lvl2pPr>
            <a:lvl3pPr marL="914400" algn="l" rtl="0" fontAlgn="base">
              <a:spcBef>
                <a:spcPct val="0"/>
              </a:spcBef>
              <a:spcAft>
                <a:spcPct val="0"/>
              </a:spcAft>
              <a:defRPr kern="1200">
                <a:solidFill>
                  <a:schemeClr val="tx1"/>
                </a:solidFill>
                <a:latin typeface="Tahoma" charset="0"/>
                <a:ea typeface="+mn-ea"/>
                <a:cs typeface="Arial" charset="0"/>
              </a:defRPr>
            </a:lvl3pPr>
            <a:lvl4pPr marL="1371600" algn="l" rtl="0" fontAlgn="base">
              <a:spcBef>
                <a:spcPct val="0"/>
              </a:spcBef>
              <a:spcAft>
                <a:spcPct val="0"/>
              </a:spcAft>
              <a:defRPr kern="1200">
                <a:solidFill>
                  <a:schemeClr val="tx1"/>
                </a:solidFill>
                <a:latin typeface="Tahoma" charset="0"/>
                <a:ea typeface="+mn-ea"/>
                <a:cs typeface="Arial" charset="0"/>
              </a:defRPr>
            </a:lvl4pPr>
            <a:lvl5pPr marL="1828800" algn="l" rtl="0" fontAlgn="base">
              <a:spcBef>
                <a:spcPct val="0"/>
              </a:spcBef>
              <a:spcAft>
                <a:spcPct val="0"/>
              </a:spcAft>
              <a:defRPr kern="1200">
                <a:solidFill>
                  <a:schemeClr val="tx1"/>
                </a:solidFill>
                <a:latin typeface="Tahoma" charset="0"/>
                <a:ea typeface="+mn-ea"/>
                <a:cs typeface="Arial" charset="0"/>
              </a:defRPr>
            </a:lvl5pPr>
            <a:lvl6pPr marL="2286000" algn="l" defTabSz="914400" rtl="0" eaLnBrk="1" latinLnBrk="0" hangingPunct="1">
              <a:defRPr kern="1200">
                <a:solidFill>
                  <a:schemeClr val="tx1"/>
                </a:solidFill>
                <a:latin typeface="Tahoma" charset="0"/>
                <a:ea typeface="+mn-ea"/>
                <a:cs typeface="Arial" charset="0"/>
              </a:defRPr>
            </a:lvl6pPr>
            <a:lvl7pPr marL="2743200" algn="l" defTabSz="914400" rtl="0" eaLnBrk="1" latinLnBrk="0" hangingPunct="1">
              <a:defRPr kern="1200">
                <a:solidFill>
                  <a:schemeClr val="tx1"/>
                </a:solidFill>
                <a:latin typeface="Tahoma" charset="0"/>
                <a:ea typeface="+mn-ea"/>
                <a:cs typeface="Arial" charset="0"/>
              </a:defRPr>
            </a:lvl7pPr>
            <a:lvl8pPr marL="3200400" algn="l" defTabSz="914400" rtl="0" eaLnBrk="1" latinLnBrk="0" hangingPunct="1">
              <a:defRPr kern="1200">
                <a:solidFill>
                  <a:schemeClr val="tx1"/>
                </a:solidFill>
                <a:latin typeface="Tahoma" charset="0"/>
                <a:ea typeface="+mn-ea"/>
                <a:cs typeface="Arial" charset="0"/>
              </a:defRPr>
            </a:lvl8pPr>
            <a:lvl9pPr marL="3657600" algn="l" defTabSz="914400" rtl="0" eaLnBrk="1" latinLnBrk="0" hangingPunct="1">
              <a:defRPr kern="1200">
                <a:solidFill>
                  <a:schemeClr val="tx1"/>
                </a:solidFill>
                <a:latin typeface="Tahoma" charset="0"/>
                <a:ea typeface="+mn-ea"/>
                <a:cs typeface="Arial" charset="0"/>
              </a:defRPr>
            </a:lvl9pPr>
          </a:lstStyle>
          <a:p>
            <a:pPr algn="ctr"/>
            <a:r>
              <a:rPr lang="en-US" sz="800" dirty="0">
                <a:solidFill>
                  <a:schemeClr val="tx1"/>
                </a:solidFill>
                <a:ea typeface="Calibri" panose="020F0502020204030204" pitchFamily="34" charset="0"/>
              </a:rPr>
              <a:t>Newport News Shipbuilding, a Division of Huntington Ingalls Industries, All Rights Reserved </a:t>
            </a:r>
            <a:r>
              <a:rPr lang="en-US" sz="800" dirty="0" smtClean="0">
                <a:solidFill>
                  <a:schemeClr val="tx1"/>
                </a:solidFill>
                <a:ea typeface="Calibri" panose="020F0502020204030204" pitchFamily="34" charset="0"/>
              </a:rPr>
              <a:t>2021</a:t>
            </a:r>
            <a:endParaRPr lang="en-US" sz="700" cap="all" dirty="0">
              <a:solidFill>
                <a:schemeClr val="tx1"/>
              </a:solidFill>
            </a:endParaRPr>
          </a:p>
        </p:txBody>
      </p:sp>
    </p:spTree>
    <p:extLst>
      <p:ext uri="{BB962C8B-B14F-4D97-AF65-F5344CB8AC3E}">
        <p14:creationId xmlns:p14="http://schemas.microsoft.com/office/powerpoint/2010/main" val="53361058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solidFill>
                  <a:srgbClr val="004B8D"/>
                </a:solidFill>
              </a:rPr>
              <a:t>Current Shipbuilding Standards</a:t>
            </a:r>
            <a:endParaRPr lang="en-US" dirty="0"/>
          </a:p>
        </p:txBody>
      </p:sp>
      <p:sp>
        <p:nvSpPr>
          <p:cNvPr id="4" name="Slide Number Placeholder 3"/>
          <p:cNvSpPr>
            <a:spLocks noGrp="1"/>
          </p:cNvSpPr>
          <p:nvPr>
            <p:ph type="sldNum" sz="quarter" idx="11"/>
          </p:nvPr>
        </p:nvSpPr>
        <p:spPr/>
        <p:txBody>
          <a:bodyPr/>
          <a:lstStyle/>
          <a:p>
            <a:fld id="{A916C171-007E-46CF-80D5-F89E015BD616}" type="slidenum">
              <a:rPr lang="en-US" smtClean="0"/>
              <a:pPr/>
              <a:t>7</a:t>
            </a:fld>
            <a:endParaRPr lang="en-US" dirty="0"/>
          </a:p>
        </p:txBody>
      </p:sp>
      <p:graphicFrame>
        <p:nvGraphicFramePr>
          <p:cNvPr id="9" name="Table 8"/>
          <p:cNvGraphicFramePr>
            <a:graphicFrameLocks noGrp="1"/>
          </p:cNvGraphicFramePr>
          <p:nvPr>
            <p:extLst>
              <p:ext uri="{D42A27DB-BD31-4B8C-83A1-F6EECF244321}">
                <p14:modId xmlns:p14="http://schemas.microsoft.com/office/powerpoint/2010/main" val="2288090336"/>
              </p:ext>
            </p:extLst>
          </p:nvPr>
        </p:nvGraphicFramePr>
        <p:xfrm>
          <a:off x="427291" y="1051004"/>
          <a:ext cx="11117010" cy="5623243"/>
        </p:xfrm>
        <a:graphic>
          <a:graphicData uri="http://schemas.openxmlformats.org/drawingml/2006/table">
            <a:tbl>
              <a:tblPr firstRow="1" firstCol="1" bandRow="1">
                <a:tableStyleId>{2D5ABB26-0587-4C30-8999-92F81FD0307C}</a:tableStyleId>
              </a:tblPr>
              <a:tblGrid>
                <a:gridCol w="2399019">
                  <a:extLst>
                    <a:ext uri="{9D8B030D-6E8A-4147-A177-3AD203B41FA5}">
                      <a16:colId xmlns:a16="http://schemas.microsoft.com/office/drawing/2014/main" val="4169578397"/>
                    </a:ext>
                  </a:extLst>
                </a:gridCol>
                <a:gridCol w="6293578">
                  <a:extLst>
                    <a:ext uri="{9D8B030D-6E8A-4147-A177-3AD203B41FA5}">
                      <a16:colId xmlns:a16="http://schemas.microsoft.com/office/drawing/2014/main" val="1210202603"/>
                    </a:ext>
                  </a:extLst>
                </a:gridCol>
                <a:gridCol w="2424413">
                  <a:extLst>
                    <a:ext uri="{9D8B030D-6E8A-4147-A177-3AD203B41FA5}">
                      <a16:colId xmlns:a16="http://schemas.microsoft.com/office/drawing/2014/main" val="1453910642"/>
                    </a:ext>
                  </a:extLst>
                </a:gridCol>
              </a:tblGrid>
              <a:tr h="203754">
                <a:tc>
                  <a:txBody>
                    <a:bodyPr/>
                    <a:lstStyle/>
                    <a:p>
                      <a:pPr marL="0" marR="0" algn="ctr">
                        <a:lnSpc>
                          <a:spcPct val="115000"/>
                        </a:lnSpc>
                        <a:spcBef>
                          <a:spcPts val="0"/>
                        </a:spcBef>
                        <a:spcAft>
                          <a:spcPts val="0"/>
                        </a:spcAft>
                      </a:pPr>
                      <a:r>
                        <a:rPr lang="en-US" sz="1200" b="1" dirty="0">
                          <a:effectLst/>
                        </a:rPr>
                        <a:t>Standard</a:t>
                      </a:r>
                      <a:endParaRPr lang="en-US" sz="1200" b="1" dirty="0">
                        <a:effectLst/>
                        <a:latin typeface="Calibri" panose="020F0502020204030204" pitchFamily="34" charset="0"/>
                        <a:ea typeface="Calibri" panose="020F0502020204030204" pitchFamily="34" charset="0"/>
                        <a:cs typeface="Times New Roman" panose="02020603050405020304" pitchFamily="18" charset="0"/>
                      </a:endParaRPr>
                    </a:p>
                  </a:txBody>
                  <a:tcPr marL="19485" marR="1948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75000"/>
                      </a:schemeClr>
                    </a:solidFill>
                  </a:tcPr>
                </a:tc>
                <a:tc>
                  <a:txBody>
                    <a:bodyPr/>
                    <a:lstStyle/>
                    <a:p>
                      <a:pPr marL="0" marR="0" algn="ctr">
                        <a:lnSpc>
                          <a:spcPct val="115000"/>
                        </a:lnSpc>
                        <a:spcBef>
                          <a:spcPts val="0"/>
                        </a:spcBef>
                        <a:spcAft>
                          <a:spcPts val="0"/>
                        </a:spcAft>
                      </a:pPr>
                      <a:r>
                        <a:rPr lang="en-US" sz="1200" b="1" dirty="0">
                          <a:effectLst/>
                        </a:rPr>
                        <a:t>Nomenclature</a:t>
                      </a:r>
                      <a:endParaRPr lang="en-US" sz="1200" b="1" dirty="0">
                        <a:effectLst/>
                        <a:latin typeface="Calibri" panose="020F0502020204030204" pitchFamily="34" charset="0"/>
                        <a:ea typeface="Calibri" panose="020F0502020204030204" pitchFamily="34" charset="0"/>
                        <a:cs typeface="Times New Roman" panose="02020603050405020304" pitchFamily="18" charset="0"/>
                      </a:endParaRPr>
                    </a:p>
                  </a:txBody>
                  <a:tcPr marL="19485" marR="1948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75000"/>
                      </a:schemeClr>
                    </a:solidFill>
                  </a:tcPr>
                </a:tc>
                <a:tc>
                  <a:txBody>
                    <a:bodyPr/>
                    <a:lstStyle/>
                    <a:p>
                      <a:pPr marL="0" marR="0" algn="ctr">
                        <a:lnSpc>
                          <a:spcPct val="115000"/>
                        </a:lnSpc>
                        <a:spcBef>
                          <a:spcPts val="0"/>
                        </a:spcBef>
                        <a:spcAft>
                          <a:spcPts val="0"/>
                        </a:spcAft>
                      </a:pPr>
                      <a:r>
                        <a:rPr lang="en-US" sz="1200" b="1" dirty="0">
                          <a:effectLst/>
                        </a:rPr>
                        <a:t>Functional Area</a:t>
                      </a:r>
                      <a:endParaRPr lang="en-US" sz="1200" b="1" dirty="0">
                        <a:effectLst/>
                        <a:latin typeface="Calibri" panose="020F0502020204030204" pitchFamily="34" charset="0"/>
                        <a:ea typeface="Calibri" panose="020F0502020204030204" pitchFamily="34" charset="0"/>
                        <a:cs typeface="Times New Roman" panose="02020603050405020304" pitchFamily="18" charset="0"/>
                      </a:endParaRPr>
                    </a:p>
                  </a:txBody>
                  <a:tcPr marL="19485" marR="1948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75000"/>
                      </a:schemeClr>
                    </a:solidFill>
                  </a:tcPr>
                </a:tc>
                <a:extLst>
                  <a:ext uri="{0D108BD9-81ED-4DB2-BD59-A6C34878D82A}">
                    <a16:rowId xmlns:a16="http://schemas.microsoft.com/office/drawing/2014/main" val="1526694358"/>
                  </a:ext>
                </a:extLst>
              </a:tr>
              <a:tr h="161306">
                <a:tc>
                  <a:txBody>
                    <a:bodyPr/>
                    <a:lstStyle/>
                    <a:p>
                      <a:pPr marL="0" marR="0" algn="l">
                        <a:lnSpc>
                          <a:spcPct val="115000"/>
                        </a:lnSpc>
                        <a:spcBef>
                          <a:spcPts val="0"/>
                        </a:spcBef>
                        <a:spcAft>
                          <a:spcPts val="0"/>
                        </a:spcAft>
                      </a:pPr>
                      <a:r>
                        <a:rPr lang="en-US" sz="950" dirty="0">
                          <a:effectLst/>
                        </a:rPr>
                        <a:t>MIL-STD-1388-2B</a:t>
                      </a:r>
                      <a:endParaRPr lang="en-US" sz="950" dirty="0">
                        <a:effectLst/>
                        <a:latin typeface="Calibri" panose="020F0502020204030204" pitchFamily="34" charset="0"/>
                        <a:ea typeface="Calibri" panose="020F0502020204030204" pitchFamily="34" charset="0"/>
                        <a:cs typeface="Times New Roman" panose="02020603050405020304" pitchFamily="18" charset="0"/>
                      </a:endParaRPr>
                    </a:p>
                  </a:txBody>
                  <a:tcPr marL="19485" marR="19485" marT="0" marB="0">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tcPr>
                </a:tc>
                <a:tc>
                  <a:txBody>
                    <a:bodyPr/>
                    <a:lstStyle/>
                    <a:p>
                      <a:pPr marL="0" marR="0" algn="l">
                        <a:lnSpc>
                          <a:spcPct val="115000"/>
                        </a:lnSpc>
                        <a:spcBef>
                          <a:spcPts val="0"/>
                        </a:spcBef>
                        <a:spcAft>
                          <a:spcPts val="0"/>
                        </a:spcAft>
                      </a:pPr>
                      <a:r>
                        <a:rPr lang="en-US" sz="950" dirty="0">
                          <a:effectLst/>
                        </a:rPr>
                        <a:t>DOD REQUIREMENTS FOR A LOGISTIC SUPPORT ANALYSIS RECORD</a:t>
                      </a:r>
                      <a:endParaRPr lang="en-US" sz="950" dirty="0">
                        <a:effectLst/>
                        <a:latin typeface="Calibri" panose="020F0502020204030204" pitchFamily="34" charset="0"/>
                        <a:ea typeface="Calibri" panose="020F0502020204030204" pitchFamily="34" charset="0"/>
                        <a:cs typeface="Times New Roman" panose="02020603050405020304" pitchFamily="18" charset="0"/>
                      </a:endParaRPr>
                    </a:p>
                  </a:txBody>
                  <a:tcPr marL="19485" marR="19485" marT="0" marB="0">
                    <a:lnT w="12700" cap="flat" cmpd="sng" algn="ctr">
                      <a:solidFill>
                        <a:schemeClr val="tx1"/>
                      </a:solidFill>
                      <a:prstDash val="solid"/>
                      <a:round/>
                      <a:headEnd type="none" w="med" len="med"/>
                      <a:tailEnd type="none" w="med" len="med"/>
                    </a:lnT>
                  </a:tcPr>
                </a:tc>
                <a:tc>
                  <a:txBody>
                    <a:bodyPr/>
                    <a:lstStyle/>
                    <a:p>
                      <a:pPr marL="0" marR="0" algn="l">
                        <a:lnSpc>
                          <a:spcPct val="115000"/>
                        </a:lnSpc>
                        <a:spcBef>
                          <a:spcPts val="0"/>
                        </a:spcBef>
                        <a:spcAft>
                          <a:spcPts val="0"/>
                        </a:spcAft>
                      </a:pPr>
                      <a:r>
                        <a:rPr lang="en-US" sz="950" dirty="0">
                          <a:effectLst/>
                        </a:rPr>
                        <a:t>Allowance &amp; Outfitting (A&amp;O)</a:t>
                      </a:r>
                      <a:endParaRPr lang="en-US" sz="950" dirty="0">
                        <a:effectLst/>
                        <a:latin typeface="Calibri" panose="020F0502020204030204" pitchFamily="34" charset="0"/>
                        <a:ea typeface="Calibri" panose="020F0502020204030204" pitchFamily="34" charset="0"/>
                        <a:cs typeface="Times New Roman" panose="02020603050405020304" pitchFamily="18" charset="0"/>
                      </a:endParaRPr>
                    </a:p>
                  </a:txBody>
                  <a:tcPr marL="19485" marR="19485" marT="0" marB="0">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tcPr>
                </a:tc>
                <a:extLst>
                  <a:ext uri="{0D108BD9-81ED-4DB2-BD59-A6C34878D82A}">
                    <a16:rowId xmlns:a16="http://schemas.microsoft.com/office/drawing/2014/main" val="1495538026"/>
                  </a:ext>
                </a:extLst>
              </a:tr>
              <a:tr h="161306">
                <a:tc>
                  <a:txBody>
                    <a:bodyPr/>
                    <a:lstStyle/>
                    <a:p>
                      <a:pPr marL="0" marR="0" algn="l">
                        <a:lnSpc>
                          <a:spcPct val="115000"/>
                        </a:lnSpc>
                        <a:spcBef>
                          <a:spcPts val="0"/>
                        </a:spcBef>
                        <a:spcAft>
                          <a:spcPts val="0"/>
                        </a:spcAft>
                      </a:pPr>
                      <a:r>
                        <a:rPr lang="en-US" sz="950" dirty="0">
                          <a:effectLst/>
                        </a:rPr>
                        <a:t>NTS 9090-1500</a:t>
                      </a:r>
                      <a:endParaRPr lang="en-US" sz="950" dirty="0">
                        <a:effectLst/>
                        <a:latin typeface="Calibri" panose="020F0502020204030204" pitchFamily="34" charset="0"/>
                        <a:ea typeface="Calibri" panose="020F0502020204030204" pitchFamily="34" charset="0"/>
                        <a:cs typeface="Times New Roman" panose="02020603050405020304" pitchFamily="18" charset="0"/>
                      </a:endParaRPr>
                    </a:p>
                  </a:txBody>
                  <a:tcPr marL="19485" marR="19485" marT="0" marB="0">
                    <a:lnL w="12700" cap="flat" cmpd="sng" algn="ctr">
                      <a:solidFill>
                        <a:schemeClr val="tx1"/>
                      </a:solidFill>
                      <a:prstDash val="solid"/>
                      <a:round/>
                      <a:headEnd type="none" w="med" len="med"/>
                      <a:tailEnd type="none" w="med" len="med"/>
                    </a:lnL>
                  </a:tcPr>
                </a:tc>
                <a:tc>
                  <a:txBody>
                    <a:bodyPr/>
                    <a:lstStyle/>
                    <a:p>
                      <a:pPr marL="0" marR="0" algn="l">
                        <a:lnSpc>
                          <a:spcPct val="115000"/>
                        </a:lnSpc>
                        <a:spcBef>
                          <a:spcPts val="0"/>
                        </a:spcBef>
                        <a:spcAft>
                          <a:spcPts val="0"/>
                        </a:spcAft>
                      </a:pPr>
                      <a:r>
                        <a:rPr lang="en-US" sz="950" dirty="0">
                          <a:effectLst/>
                        </a:rPr>
                        <a:t>PROVISIONING ALLOWANCE, AND FITTING OUT SUPPORT (PAFOS)</a:t>
                      </a:r>
                      <a:endParaRPr lang="en-US" sz="950" dirty="0">
                        <a:effectLst/>
                        <a:latin typeface="Calibri" panose="020F0502020204030204" pitchFamily="34" charset="0"/>
                        <a:ea typeface="Calibri" panose="020F0502020204030204" pitchFamily="34" charset="0"/>
                        <a:cs typeface="Times New Roman" panose="02020603050405020304" pitchFamily="18" charset="0"/>
                      </a:endParaRPr>
                    </a:p>
                  </a:txBody>
                  <a:tcPr marL="19485" marR="19485" marT="0" marB="0"/>
                </a:tc>
                <a:tc>
                  <a:txBody>
                    <a:bodyPr/>
                    <a:lstStyle/>
                    <a:p>
                      <a:pPr marL="0" marR="0" algn="l">
                        <a:lnSpc>
                          <a:spcPct val="115000"/>
                        </a:lnSpc>
                        <a:spcBef>
                          <a:spcPts val="0"/>
                        </a:spcBef>
                        <a:spcAft>
                          <a:spcPts val="0"/>
                        </a:spcAft>
                      </a:pPr>
                      <a:r>
                        <a:rPr lang="en-US" sz="950" dirty="0">
                          <a:effectLst/>
                        </a:rPr>
                        <a:t>Allowance &amp; Outfitting (A&amp;O)</a:t>
                      </a:r>
                      <a:endParaRPr lang="en-US" sz="950" dirty="0">
                        <a:effectLst/>
                        <a:latin typeface="Calibri" panose="020F0502020204030204" pitchFamily="34" charset="0"/>
                        <a:ea typeface="Calibri" panose="020F0502020204030204" pitchFamily="34" charset="0"/>
                        <a:cs typeface="Times New Roman" panose="02020603050405020304" pitchFamily="18" charset="0"/>
                      </a:endParaRPr>
                    </a:p>
                  </a:txBody>
                  <a:tcPr marL="19485" marR="19485" marT="0" marB="0">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1418851748"/>
                  </a:ext>
                </a:extLst>
              </a:tr>
              <a:tr h="161306">
                <a:tc>
                  <a:txBody>
                    <a:bodyPr/>
                    <a:lstStyle/>
                    <a:p>
                      <a:pPr marL="0" marR="0" algn="l">
                        <a:lnSpc>
                          <a:spcPct val="115000"/>
                        </a:lnSpc>
                        <a:spcBef>
                          <a:spcPts val="0"/>
                        </a:spcBef>
                        <a:spcAft>
                          <a:spcPts val="0"/>
                        </a:spcAft>
                      </a:pPr>
                      <a:r>
                        <a:rPr lang="en-US" sz="950" dirty="0">
                          <a:effectLst/>
                        </a:rPr>
                        <a:t>MIL-STD-2186A(SH)</a:t>
                      </a:r>
                      <a:endParaRPr lang="en-US" sz="950" dirty="0">
                        <a:effectLst/>
                        <a:latin typeface="Calibri" panose="020F0502020204030204" pitchFamily="34" charset="0"/>
                        <a:ea typeface="Calibri" panose="020F0502020204030204" pitchFamily="34" charset="0"/>
                        <a:cs typeface="Times New Roman" panose="02020603050405020304" pitchFamily="18" charset="0"/>
                      </a:endParaRPr>
                    </a:p>
                  </a:txBody>
                  <a:tcPr marL="19485" marR="19485" marT="0" marB="0">
                    <a:lnL w="12700" cap="flat" cmpd="sng" algn="ctr">
                      <a:solidFill>
                        <a:schemeClr val="tx1"/>
                      </a:solidFill>
                      <a:prstDash val="solid"/>
                      <a:round/>
                      <a:headEnd type="none" w="med" len="med"/>
                      <a:tailEnd type="none" w="med" len="med"/>
                    </a:lnL>
                  </a:tcPr>
                </a:tc>
                <a:tc>
                  <a:txBody>
                    <a:bodyPr/>
                    <a:lstStyle/>
                    <a:p>
                      <a:pPr marL="0" marR="0" algn="l">
                        <a:lnSpc>
                          <a:spcPct val="115000"/>
                        </a:lnSpc>
                        <a:spcBef>
                          <a:spcPts val="0"/>
                        </a:spcBef>
                        <a:spcAft>
                          <a:spcPts val="0"/>
                        </a:spcAft>
                      </a:pPr>
                      <a:r>
                        <a:rPr lang="en-US" sz="950" dirty="0">
                          <a:effectLst/>
                        </a:rPr>
                        <a:t>REAL-TIME OUTFITTING MANAGEMENT INFORMATION SYSTEM, GENERAL REQUIREMENTS</a:t>
                      </a:r>
                      <a:endParaRPr lang="en-US" sz="950" dirty="0">
                        <a:effectLst/>
                        <a:latin typeface="Calibri" panose="020F0502020204030204" pitchFamily="34" charset="0"/>
                        <a:ea typeface="Calibri" panose="020F0502020204030204" pitchFamily="34" charset="0"/>
                        <a:cs typeface="Times New Roman" panose="02020603050405020304" pitchFamily="18" charset="0"/>
                      </a:endParaRPr>
                    </a:p>
                  </a:txBody>
                  <a:tcPr marL="19485" marR="19485" marT="0" marB="0"/>
                </a:tc>
                <a:tc>
                  <a:txBody>
                    <a:bodyPr/>
                    <a:lstStyle/>
                    <a:p>
                      <a:pPr marL="0" marR="0" algn="l">
                        <a:lnSpc>
                          <a:spcPct val="115000"/>
                        </a:lnSpc>
                        <a:spcBef>
                          <a:spcPts val="0"/>
                        </a:spcBef>
                        <a:spcAft>
                          <a:spcPts val="0"/>
                        </a:spcAft>
                      </a:pPr>
                      <a:r>
                        <a:rPr lang="en-US" sz="950" dirty="0">
                          <a:effectLst/>
                        </a:rPr>
                        <a:t>Configuration Status Accounting (CSA)</a:t>
                      </a:r>
                      <a:endParaRPr lang="en-US" sz="950" dirty="0">
                        <a:effectLst/>
                        <a:latin typeface="Calibri" panose="020F0502020204030204" pitchFamily="34" charset="0"/>
                        <a:ea typeface="Calibri" panose="020F0502020204030204" pitchFamily="34" charset="0"/>
                        <a:cs typeface="Times New Roman" panose="02020603050405020304" pitchFamily="18" charset="0"/>
                      </a:endParaRPr>
                    </a:p>
                  </a:txBody>
                  <a:tcPr marL="19485" marR="19485" marT="0" marB="0">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3827761567"/>
                  </a:ext>
                </a:extLst>
              </a:tr>
              <a:tr h="161306">
                <a:tc>
                  <a:txBody>
                    <a:bodyPr/>
                    <a:lstStyle/>
                    <a:p>
                      <a:pPr marL="0" marR="0" algn="l">
                        <a:lnSpc>
                          <a:spcPct val="115000"/>
                        </a:lnSpc>
                        <a:spcBef>
                          <a:spcPts val="0"/>
                        </a:spcBef>
                        <a:spcAft>
                          <a:spcPts val="0"/>
                        </a:spcAft>
                      </a:pPr>
                      <a:r>
                        <a:rPr lang="en-US" sz="950" dirty="0">
                          <a:effectLst/>
                        </a:rPr>
                        <a:t>NTS 9090-700</a:t>
                      </a:r>
                      <a:endParaRPr lang="en-US" sz="950" dirty="0">
                        <a:effectLst/>
                        <a:latin typeface="Calibri" panose="020F0502020204030204" pitchFamily="34" charset="0"/>
                        <a:ea typeface="Calibri" panose="020F0502020204030204" pitchFamily="34" charset="0"/>
                        <a:cs typeface="Times New Roman" panose="02020603050405020304" pitchFamily="18" charset="0"/>
                      </a:endParaRPr>
                    </a:p>
                  </a:txBody>
                  <a:tcPr marL="19485" marR="19485" marT="0" marB="0">
                    <a:lnL w="12700" cap="flat" cmpd="sng" algn="ctr">
                      <a:solidFill>
                        <a:schemeClr val="tx1"/>
                      </a:solidFill>
                      <a:prstDash val="solid"/>
                      <a:round/>
                      <a:headEnd type="none" w="med" len="med"/>
                      <a:tailEnd type="none" w="med" len="med"/>
                    </a:lnL>
                  </a:tcPr>
                </a:tc>
                <a:tc>
                  <a:txBody>
                    <a:bodyPr/>
                    <a:lstStyle/>
                    <a:p>
                      <a:pPr marL="0" marR="0" algn="l">
                        <a:lnSpc>
                          <a:spcPct val="115000"/>
                        </a:lnSpc>
                        <a:spcBef>
                          <a:spcPts val="0"/>
                        </a:spcBef>
                        <a:spcAft>
                          <a:spcPts val="0"/>
                        </a:spcAft>
                      </a:pPr>
                      <a:r>
                        <a:rPr lang="en-US" sz="950" dirty="0">
                          <a:effectLst/>
                        </a:rPr>
                        <a:t>SHIP CONFIGURATION AND LOGISTICS SUPPORT INFORMATION SYSTEM (SCLSIS)</a:t>
                      </a:r>
                      <a:endParaRPr lang="en-US" sz="950" dirty="0">
                        <a:effectLst/>
                        <a:latin typeface="Calibri" panose="020F0502020204030204" pitchFamily="34" charset="0"/>
                        <a:ea typeface="Calibri" panose="020F0502020204030204" pitchFamily="34" charset="0"/>
                        <a:cs typeface="Times New Roman" panose="02020603050405020304" pitchFamily="18" charset="0"/>
                      </a:endParaRPr>
                    </a:p>
                  </a:txBody>
                  <a:tcPr marL="19485" marR="19485" marT="0" marB="0"/>
                </a:tc>
                <a:tc>
                  <a:txBody>
                    <a:bodyPr/>
                    <a:lstStyle/>
                    <a:p>
                      <a:pPr marL="0" marR="0" algn="l">
                        <a:lnSpc>
                          <a:spcPct val="115000"/>
                        </a:lnSpc>
                        <a:spcBef>
                          <a:spcPts val="0"/>
                        </a:spcBef>
                        <a:spcAft>
                          <a:spcPts val="0"/>
                        </a:spcAft>
                      </a:pPr>
                      <a:r>
                        <a:rPr lang="en-US" sz="950" dirty="0">
                          <a:effectLst/>
                        </a:rPr>
                        <a:t>Configuration Data Manager (CDM)</a:t>
                      </a:r>
                      <a:endParaRPr lang="en-US" sz="950" dirty="0">
                        <a:effectLst/>
                        <a:latin typeface="Calibri" panose="020F0502020204030204" pitchFamily="34" charset="0"/>
                        <a:ea typeface="Calibri" panose="020F0502020204030204" pitchFamily="34" charset="0"/>
                        <a:cs typeface="Times New Roman" panose="02020603050405020304" pitchFamily="18" charset="0"/>
                      </a:endParaRPr>
                    </a:p>
                  </a:txBody>
                  <a:tcPr marL="19485" marR="19485" marT="0" marB="0">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2449832101"/>
                  </a:ext>
                </a:extLst>
              </a:tr>
              <a:tr h="251524">
                <a:tc>
                  <a:txBody>
                    <a:bodyPr/>
                    <a:lstStyle/>
                    <a:p>
                      <a:pPr marL="0" marR="0" algn="l">
                        <a:lnSpc>
                          <a:spcPct val="115000"/>
                        </a:lnSpc>
                        <a:spcBef>
                          <a:spcPts val="0"/>
                        </a:spcBef>
                        <a:spcAft>
                          <a:spcPts val="0"/>
                        </a:spcAft>
                      </a:pPr>
                      <a:r>
                        <a:rPr lang="en-US" sz="950" dirty="0">
                          <a:effectLst/>
                        </a:rPr>
                        <a:t>NTS 9090-820</a:t>
                      </a:r>
                      <a:endParaRPr lang="en-US" sz="950" dirty="0">
                        <a:effectLst/>
                        <a:latin typeface="Calibri" panose="020F0502020204030204" pitchFamily="34" charset="0"/>
                        <a:ea typeface="Calibri" panose="020F0502020204030204" pitchFamily="34" charset="0"/>
                        <a:cs typeface="Times New Roman" panose="02020603050405020304" pitchFamily="18" charset="0"/>
                      </a:endParaRPr>
                    </a:p>
                  </a:txBody>
                  <a:tcPr marL="19485" marR="19485" marT="0" marB="0">
                    <a:lnL w="12700" cap="flat" cmpd="sng" algn="ctr">
                      <a:solidFill>
                        <a:schemeClr val="tx1"/>
                      </a:solidFill>
                      <a:prstDash val="solid"/>
                      <a:round/>
                      <a:headEnd type="none" w="med" len="med"/>
                      <a:tailEnd type="none" w="med" len="med"/>
                    </a:lnL>
                  </a:tcPr>
                </a:tc>
                <a:tc>
                  <a:txBody>
                    <a:bodyPr/>
                    <a:lstStyle/>
                    <a:p>
                      <a:pPr marL="0" marR="0" algn="l">
                        <a:lnSpc>
                          <a:spcPct val="115000"/>
                        </a:lnSpc>
                        <a:spcBef>
                          <a:spcPts val="0"/>
                        </a:spcBef>
                        <a:spcAft>
                          <a:spcPts val="0"/>
                        </a:spcAft>
                      </a:pPr>
                      <a:r>
                        <a:rPr lang="en-US" sz="950" dirty="0">
                          <a:effectLst/>
                        </a:rPr>
                        <a:t>PREPARATION AND REVISION OF DAMAGE CONTROL BOOKS AND DIAGRAMS FOR U.S. NAVY SURFACE SHIPS</a:t>
                      </a:r>
                      <a:endParaRPr lang="en-US" sz="950" dirty="0">
                        <a:effectLst/>
                        <a:latin typeface="Calibri" panose="020F0502020204030204" pitchFamily="34" charset="0"/>
                        <a:ea typeface="Calibri" panose="020F0502020204030204" pitchFamily="34" charset="0"/>
                        <a:cs typeface="Times New Roman" panose="02020603050405020304" pitchFamily="18" charset="0"/>
                      </a:endParaRPr>
                    </a:p>
                  </a:txBody>
                  <a:tcPr marL="19485" marR="19485" marT="0" marB="0"/>
                </a:tc>
                <a:tc>
                  <a:txBody>
                    <a:bodyPr/>
                    <a:lstStyle/>
                    <a:p>
                      <a:pPr marL="0" marR="0" algn="l">
                        <a:lnSpc>
                          <a:spcPct val="115000"/>
                        </a:lnSpc>
                        <a:spcBef>
                          <a:spcPts val="0"/>
                        </a:spcBef>
                        <a:spcAft>
                          <a:spcPts val="0"/>
                        </a:spcAft>
                      </a:pPr>
                      <a:r>
                        <a:rPr lang="en-US" sz="950" dirty="0">
                          <a:effectLst/>
                        </a:rPr>
                        <a:t>Damage Control (DC)</a:t>
                      </a:r>
                      <a:endParaRPr lang="en-US" sz="950" dirty="0">
                        <a:effectLst/>
                        <a:latin typeface="Calibri" panose="020F0502020204030204" pitchFamily="34" charset="0"/>
                        <a:ea typeface="Calibri" panose="020F0502020204030204" pitchFamily="34" charset="0"/>
                        <a:cs typeface="Times New Roman" panose="02020603050405020304" pitchFamily="18" charset="0"/>
                      </a:endParaRPr>
                    </a:p>
                  </a:txBody>
                  <a:tcPr marL="19485" marR="19485" marT="0" marB="0">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1084370303"/>
                  </a:ext>
                </a:extLst>
              </a:tr>
              <a:tr h="161306">
                <a:tc>
                  <a:txBody>
                    <a:bodyPr/>
                    <a:lstStyle/>
                    <a:p>
                      <a:pPr marL="0" marR="0" algn="l">
                        <a:lnSpc>
                          <a:spcPct val="115000"/>
                        </a:lnSpc>
                        <a:spcBef>
                          <a:spcPts val="0"/>
                        </a:spcBef>
                        <a:spcAft>
                          <a:spcPts val="0"/>
                        </a:spcAft>
                      </a:pPr>
                      <a:r>
                        <a:rPr lang="en-US" sz="950" dirty="0">
                          <a:effectLst/>
                        </a:rPr>
                        <a:t>S9086-CN-STM-020</a:t>
                      </a:r>
                      <a:endParaRPr lang="en-US" sz="950" dirty="0">
                        <a:effectLst/>
                        <a:latin typeface="Calibri" panose="020F0502020204030204" pitchFamily="34" charset="0"/>
                        <a:ea typeface="Calibri" panose="020F0502020204030204" pitchFamily="34" charset="0"/>
                        <a:cs typeface="Times New Roman" panose="02020603050405020304" pitchFamily="18" charset="0"/>
                      </a:endParaRPr>
                    </a:p>
                  </a:txBody>
                  <a:tcPr marL="19485" marR="19485" marT="0" marB="0">
                    <a:lnL w="12700" cap="flat" cmpd="sng" algn="ctr">
                      <a:solidFill>
                        <a:schemeClr val="tx1"/>
                      </a:solidFill>
                      <a:prstDash val="solid"/>
                      <a:round/>
                      <a:headEnd type="none" w="med" len="med"/>
                      <a:tailEnd type="none" w="med" len="med"/>
                    </a:lnL>
                  </a:tcPr>
                </a:tc>
                <a:tc>
                  <a:txBody>
                    <a:bodyPr/>
                    <a:lstStyle/>
                    <a:p>
                      <a:pPr marL="0" marR="0" algn="l">
                        <a:lnSpc>
                          <a:spcPct val="115000"/>
                        </a:lnSpc>
                        <a:spcBef>
                          <a:spcPts val="0"/>
                        </a:spcBef>
                        <a:spcAft>
                          <a:spcPts val="0"/>
                        </a:spcAft>
                      </a:pPr>
                      <a:r>
                        <a:rPr lang="en-US" sz="950" dirty="0">
                          <a:effectLst/>
                        </a:rPr>
                        <a:t>DAMAGE CONTROL PRACTICAL DAMAGE CONTROL, REV 03</a:t>
                      </a:r>
                      <a:endParaRPr lang="en-US" sz="950" dirty="0">
                        <a:effectLst/>
                        <a:latin typeface="Calibri" panose="020F0502020204030204" pitchFamily="34" charset="0"/>
                        <a:ea typeface="Calibri" panose="020F0502020204030204" pitchFamily="34" charset="0"/>
                        <a:cs typeface="Times New Roman" panose="02020603050405020304" pitchFamily="18" charset="0"/>
                      </a:endParaRPr>
                    </a:p>
                  </a:txBody>
                  <a:tcPr marL="19485" marR="19485" marT="0" marB="0"/>
                </a:tc>
                <a:tc>
                  <a:txBody>
                    <a:bodyPr/>
                    <a:lstStyle/>
                    <a:p>
                      <a:pPr marL="0" marR="0" algn="l">
                        <a:lnSpc>
                          <a:spcPct val="115000"/>
                        </a:lnSpc>
                        <a:spcBef>
                          <a:spcPts val="0"/>
                        </a:spcBef>
                        <a:spcAft>
                          <a:spcPts val="0"/>
                        </a:spcAft>
                      </a:pPr>
                      <a:r>
                        <a:rPr lang="en-US" sz="950" dirty="0">
                          <a:effectLst/>
                        </a:rPr>
                        <a:t>Damage Control (DC)</a:t>
                      </a:r>
                      <a:endParaRPr lang="en-US" sz="950" dirty="0">
                        <a:effectLst/>
                        <a:latin typeface="Calibri" panose="020F0502020204030204" pitchFamily="34" charset="0"/>
                        <a:ea typeface="Calibri" panose="020F0502020204030204" pitchFamily="34" charset="0"/>
                        <a:cs typeface="Times New Roman" panose="02020603050405020304" pitchFamily="18" charset="0"/>
                      </a:endParaRPr>
                    </a:p>
                  </a:txBody>
                  <a:tcPr marL="19485" marR="19485" marT="0" marB="0">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305336040"/>
                  </a:ext>
                </a:extLst>
              </a:tr>
              <a:tr h="161306">
                <a:tc>
                  <a:txBody>
                    <a:bodyPr/>
                    <a:lstStyle/>
                    <a:p>
                      <a:pPr marL="0" marR="0" algn="l">
                        <a:lnSpc>
                          <a:spcPct val="115000"/>
                        </a:lnSpc>
                        <a:spcBef>
                          <a:spcPts val="0"/>
                        </a:spcBef>
                        <a:spcAft>
                          <a:spcPts val="0"/>
                        </a:spcAft>
                      </a:pPr>
                      <a:r>
                        <a:rPr lang="en-US" sz="950" dirty="0">
                          <a:effectLst/>
                        </a:rPr>
                        <a:t>MIL-HDBK-470</a:t>
                      </a:r>
                      <a:endParaRPr lang="en-US" sz="950" dirty="0">
                        <a:effectLst/>
                        <a:latin typeface="Calibri" panose="020F0502020204030204" pitchFamily="34" charset="0"/>
                        <a:ea typeface="Calibri" panose="020F0502020204030204" pitchFamily="34" charset="0"/>
                        <a:cs typeface="Times New Roman" panose="02020603050405020304" pitchFamily="18" charset="0"/>
                      </a:endParaRPr>
                    </a:p>
                  </a:txBody>
                  <a:tcPr marL="19485" marR="19485" marT="0" marB="0">
                    <a:lnL w="12700" cap="flat" cmpd="sng" algn="ctr">
                      <a:solidFill>
                        <a:schemeClr val="tx1"/>
                      </a:solidFill>
                      <a:prstDash val="solid"/>
                      <a:round/>
                      <a:headEnd type="none" w="med" len="med"/>
                      <a:tailEnd type="none" w="med" len="med"/>
                    </a:lnL>
                  </a:tcPr>
                </a:tc>
                <a:tc>
                  <a:txBody>
                    <a:bodyPr/>
                    <a:lstStyle/>
                    <a:p>
                      <a:pPr marL="0" marR="0" algn="l">
                        <a:lnSpc>
                          <a:spcPct val="115000"/>
                        </a:lnSpc>
                        <a:spcBef>
                          <a:spcPts val="0"/>
                        </a:spcBef>
                        <a:spcAft>
                          <a:spcPts val="0"/>
                        </a:spcAft>
                      </a:pPr>
                      <a:r>
                        <a:rPr lang="en-US" sz="950" dirty="0">
                          <a:effectLst/>
                        </a:rPr>
                        <a:t>DESIGNING AND DEVELOPING MAINTAINABLE PRODUCTS AND SYSTEMS (VOLUME I) (04 DEC 1997)</a:t>
                      </a:r>
                      <a:endParaRPr lang="en-US" sz="950" dirty="0">
                        <a:effectLst/>
                        <a:latin typeface="Calibri" panose="020F0502020204030204" pitchFamily="34" charset="0"/>
                        <a:ea typeface="Calibri" panose="020F0502020204030204" pitchFamily="34" charset="0"/>
                        <a:cs typeface="Times New Roman" panose="02020603050405020304" pitchFamily="18" charset="0"/>
                      </a:endParaRPr>
                    </a:p>
                  </a:txBody>
                  <a:tcPr marL="19485" marR="19485" marT="0" marB="0"/>
                </a:tc>
                <a:tc>
                  <a:txBody>
                    <a:bodyPr/>
                    <a:lstStyle/>
                    <a:p>
                      <a:pPr marL="0" marR="0" algn="l">
                        <a:lnSpc>
                          <a:spcPct val="115000"/>
                        </a:lnSpc>
                        <a:spcBef>
                          <a:spcPts val="0"/>
                        </a:spcBef>
                        <a:spcAft>
                          <a:spcPts val="0"/>
                        </a:spcAft>
                      </a:pPr>
                      <a:r>
                        <a:rPr lang="en-US" sz="950" dirty="0">
                          <a:effectLst/>
                        </a:rPr>
                        <a:t>Reliability &amp; Maintenance</a:t>
                      </a:r>
                      <a:endParaRPr lang="en-US" sz="950" dirty="0">
                        <a:effectLst/>
                        <a:latin typeface="Calibri" panose="020F0502020204030204" pitchFamily="34" charset="0"/>
                        <a:ea typeface="Calibri" panose="020F0502020204030204" pitchFamily="34" charset="0"/>
                        <a:cs typeface="Times New Roman" panose="02020603050405020304" pitchFamily="18" charset="0"/>
                      </a:endParaRPr>
                    </a:p>
                  </a:txBody>
                  <a:tcPr marL="19485" marR="19485" marT="0" marB="0">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850460141"/>
                  </a:ext>
                </a:extLst>
              </a:tr>
              <a:tr h="322611">
                <a:tc>
                  <a:txBody>
                    <a:bodyPr/>
                    <a:lstStyle/>
                    <a:p>
                      <a:pPr marL="0" marR="0" algn="l">
                        <a:lnSpc>
                          <a:spcPct val="115000"/>
                        </a:lnSpc>
                        <a:spcBef>
                          <a:spcPts val="0"/>
                        </a:spcBef>
                        <a:spcAft>
                          <a:spcPts val="0"/>
                        </a:spcAft>
                      </a:pPr>
                      <a:r>
                        <a:rPr lang="en-US" sz="950" dirty="0">
                          <a:effectLst/>
                        </a:rPr>
                        <a:t>MIL-HDBK-471</a:t>
                      </a:r>
                      <a:br>
                        <a:rPr lang="en-US" sz="950" dirty="0">
                          <a:effectLst/>
                        </a:rPr>
                      </a:br>
                      <a:r>
                        <a:rPr lang="en-US" sz="950" dirty="0">
                          <a:effectLst/>
                        </a:rPr>
                        <a:t>SS by MIL-HDBK-470)</a:t>
                      </a:r>
                      <a:endParaRPr lang="en-US" sz="950" dirty="0">
                        <a:effectLst/>
                        <a:latin typeface="Calibri" panose="020F0502020204030204" pitchFamily="34" charset="0"/>
                        <a:ea typeface="Calibri" panose="020F0502020204030204" pitchFamily="34" charset="0"/>
                        <a:cs typeface="Times New Roman" panose="02020603050405020304" pitchFamily="18" charset="0"/>
                      </a:endParaRPr>
                    </a:p>
                  </a:txBody>
                  <a:tcPr marL="19485" marR="19485" marT="0" marB="0">
                    <a:lnL w="12700" cap="flat" cmpd="sng" algn="ctr">
                      <a:solidFill>
                        <a:schemeClr val="tx1"/>
                      </a:solidFill>
                      <a:prstDash val="solid"/>
                      <a:round/>
                      <a:headEnd type="none" w="med" len="med"/>
                      <a:tailEnd type="none" w="med" len="med"/>
                    </a:lnL>
                  </a:tcPr>
                </a:tc>
                <a:tc>
                  <a:txBody>
                    <a:bodyPr/>
                    <a:lstStyle/>
                    <a:p>
                      <a:pPr marL="0" marR="0" algn="l">
                        <a:lnSpc>
                          <a:spcPct val="115000"/>
                        </a:lnSpc>
                        <a:spcBef>
                          <a:spcPts val="0"/>
                        </a:spcBef>
                        <a:spcAft>
                          <a:spcPts val="0"/>
                        </a:spcAft>
                      </a:pPr>
                      <a:r>
                        <a:rPr lang="en-US" sz="950" dirty="0">
                          <a:effectLst/>
                        </a:rPr>
                        <a:t>MAINTAINABILITY VERIFICATION/DEMONSTRATION/EVALUATION (04 AUG 1997)</a:t>
                      </a:r>
                      <a:endParaRPr lang="en-US" sz="950" dirty="0">
                        <a:effectLst/>
                        <a:latin typeface="Calibri" panose="020F0502020204030204" pitchFamily="34" charset="0"/>
                        <a:ea typeface="Calibri" panose="020F0502020204030204" pitchFamily="34" charset="0"/>
                        <a:cs typeface="Times New Roman" panose="02020603050405020304" pitchFamily="18" charset="0"/>
                      </a:endParaRPr>
                    </a:p>
                  </a:txBody>
                  <a:tcPr marL="19485" marR="19485" marT="0" marB="0"/>
                </a:tc>
                <a:tc>
                  <a:txBody>
                    <a:bodyPr/>
                    <a:lstStyle/>
                    <a:p>
                      <a:pPr marL="0" marR="0" algn="l">
                        <a:lnSpc>
                          <a:spcPct val="115000"/>
                        </a:lnSpc>
                        <a:spcBef>
                          <a:spcPts val="0"/>
                        </a:spcBef>
                        <a:spcAft>
                          <a:spcPts val="0"/>
                        </a:spcAft>
                      </a:pPr>
                      <a:r>
                        <a:rPr lang="en-US" sz="950" dirty="0">
                          <a:effectLst/>
                        </a:rPr>
                        <a:t>Reliability &amp; Maintenance</a:t>
                      </a:r>
                      <a:endParaRPr lang="en-US" sz="950" dirty="0">
                        <a:effectLst/>
                        <a:latin typeface="Calibri" panose="020F0502020204030204" pitchFamily="34" charset="0"/>
                        <a:ea typeface="Calibri" panose="020F0502020204030204" pitchFamily="34" charset="0"/>
                        <a:cs typeface="Times New Roman" panose="02020603050405020304" pitchFamily="18" charset="0"/>
                      </a:endParaRPr>
                    </a:p>
                  </a:txBody>
                  <a:tcPr marL="19485" marR="19485" marT="0" marB="0">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3083223602"/>
                  </a:ext>
                </a:extLst>
              </a:tr>
              <a:tr h="161306">
                <a:tc>
                  <a:txBody>
                    <a:bodyPr/>
                    <a:lstStyle/>
                    <a:p>
                      <a:pPr marL="0" marR="0" algn="l">
                        <a:lnSpc>
                          <a:spcPct val="115000"/>
                        </a:lnSpc>
                        <a:spcBef>
                          <a:spcPts val="0"/>
                        </a:spcBef>
                        <a:spcAft>
                          <a:spcPts val="0"/>
                        </a:spcAft>
                      </a:pPr>
                      <a:r>
                        <a:rPr lang="en-US" sz="950" dirty="0">
                          <a:effectLst/>
                        </a:rPr>
                        <a:t>MIL-HDBK-472</a:t>
                      </a:r>
                      <a:endParaRPr lang="en-US" sz="950" dirty="0">
                        <a:effectLst/>
                        <a:latin typeface="Calibri" panose="020F0502020204030204" pitchFamily="34" charset="0"/>
                        <a:ea typeface="Calibri" panose="020F0502020204030204" pitchFamily="34" charset="0"/>
                        <a:cs typeface="Times New Roman" panose="02020603050405020304" pitchFamily="18" charset="0"/>
                      </a:endParaRPr>
                    </a:p>
                  </a:txBody>
                  <a:tcPr marL="19485" marR="19485" marT="0" marB="0">
                    <a:lnL w="12700" cap="flat" cmpd="sng" algn="ctr">
                      <a:solidFill>
                        <a:schemeClr val="tx1"/>
                      </a:solidFill>
                      <a:prstDash val="solid"/>
                      <a:round/>
                      <a:headEnd type="none" w="med" len="med"/>
                      <a:tailEnd type="none" w="med" len="med"/>
                    </a:lnL>
                  </a:tcPr>
                </a:tc>
                <a:tc>
                  <a:txBody>
                    <a:bodyPr/>
                    <a:lstStyle/>
                    <a:p>
                      <a:pPr marL="0" marR="0" algn="l">
                        <a:lnSpc>
                          <a:spcPct val="115000"/>
                        </a:lnSpc>
                        <a:spcBef>
                          <a:spcPts val="0"/>
                        </a:spcBef>
                        <a:spcAft>
                          <a:spcPts val="0"/>
                        </a:spcAft>
                      </a:pPr>
                      <a:r>
                        <a:rPr lang="en-US" sz="950" dirty="0">
                          <a:effectLst/>
                        </a:rPr>
                        <a:t>MAINTAINABILITY PREDICTION (24-MAY-1966)</a:t>
                      </a:r>
                      <a:endParaRPr lang="en-US" sz="950" dirty="0">
                        <a:effectLst/>
                        <a:latin typeface="Calibri" panose="020F0502020204030204" pitchFamily="34" charset="0"/>
                        <a:ea typeface="Calibri" panose="020F0502020204030204" pitchFamily="34" charset="0"/>
                        <a:cs typeface="Times New Roman" panose="02020603050405020304" pitchFamily="18" charset="0"/>
                      </a:endParaRPr>
                    </a:p>
                  </a:txBody>
                  <a:tcPr marL="19485" marR="19485" marT="0" marB="0"/>
                </a:tc>
                <a:tc>
                  <a:txBody>
                    <a:bodyPr/>
                    <a:lstStyle/>
                    <a:p>
                      <a:pPr marL="0" marR="0" algn="l">
                        <a:lnSpc>
                          <a:spcPct val="115000"/>
                        </a:lnSpc>
                        <a:spcBef>
                          <a:spcPts val="0"/>
                        </a:spcBef>
                        <a:spcAft>
                          <a:spcPts val="0"/>
                        </a:spcAft>
                      </a:pPr>
                      <a:r>
                        <a:rPr lang="en-US" sz="950" dirty="0">
                          <a:effectLst/>
                        </a:rPr>
                        <a:t>Reliability &amp; Maintenance</a:t>
                      </a:r>
                      <a:endParaRPr lang="en-US" sz="950" dirty="0">
                        <a:effectLst/>
                        <a:latin typeface="Calibri" panose="020F0502020204030204" pitchFamily="34" charset="0"/>
                        <a:ea typeface="Calibri" panose="020F0502020204030204" pitchFamily="34" charset="0"/>
                        <a:cs typeface="Times New Roman" panose="02020603050405020304" pitchFamily="18" charset="0"/>
                      </a:endParaRPr>
                    </a:p>
                  </a:txBody>
                  <a:tcPr marL="19485" marR="19485" marT="0" marB="0">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1659081508"/>
                  </a:ext>
                </a:extLst>
              </a:tr>
              <a:tr h="322611">
                <a:tc>
                  <a:txBody>
                    <a:bodyPr/>
                    <a:lstStyle/>
                    <a:p>
                      <a:pPr marL="0" marR="0" algn="l">
                        <a:lnSpc>
                          <a:spcPct val="115000"/>
                        </a:lnSpc>
                        <a:spcBef>
                          <a:spcPts val="0"/>
                        </a:spcBef>
                        <a:spcAft>
                          <a:spcPts val="0"/>
                        </a:spcAft>
                      </a:pPr>
                      <a:r>
                        <a:rPr lang="en-US" sz="950" dirty="0">
                          <a:effectLst/>
                        </a:rPr>
                        <a:t>MIL-HDBK-781A</a:t>
                      </a:r>
                      <a:endParaRPr lang="en-US" sz="950" dirty="0">
                        <a:effectLst/>
                        <a:latin typeface="Calibri" panose="020F0502020204030204" pitchFamily="34" charset="0"/>
                        <a:ea typeface="Calibri" panose="020F0502020204030204" pitchFamily="34" charset="0"/>
                        <a:cs typeface="Times New Roman" panose="02020603050405020304" pitchFamily="18" charset="0"/>
                      </a:endParaRPr>
                    </a:p>
                  </a:txBody>
                  <a:tcPr marL="19485" marR="19485" marT="0" marB="0">
                    <a:lnL w="12700" cap="flat" cmpd="sng" algn="ctr">
                      <a:solidFill>
                        <a:schemeClr val="tx1"/>
                      </a:solidFill>
                      <a:prstDash val="solid"/>
                      <a:round/>
                      <a:headEnd type="none" w="med" len="med"/>
                      <a:tailEnd type="none" w="med" len="med"/>
                    </a:lnL>
                  </a:tcPr>
                </a:tc>
                <a:tc>
                  <a:txBody>
                    <a:bodyPr/>
                    <a:lstStyle/>
                    <a:p>
                      <a:pPr marL="0" marR="0" algn="l">
                        <a:lnSpc>
                          <a:spcPct val="115000"/>
                        </a:lnSpc>
                        <a:spcBef>
                          <a:spcPts val="0"/>
                        </a:spcBef>
                        <a:spcAft>
                          <a:spcPts val="0"/>
                        </a:spcAft>
                      </a:pPr>
                      <a:r>
                        <a:rPr lang="en-US" sz="950" dirty="0">
                          <a:effectLst/>
                        </a:rPr>
                        <a:t>RELIABILITY TEST METHODS, PLANS, AND ENVIRONMENTS FOR ENGINEERING, DEVELOPMENT QUALIFICATION, AND PRODUCTION (01 APR 1996)</a:t>
                      </a:r>
                      <a:endParaRPr lang="en-US" sz="950" dirty="0">
                        <a:effectLst/>
                        <a:latin typeface="Calibri" panose="020F0502020204030204" pitchFamily="34" charset="0"/>
                        <a:ea typeface="Calibri" panose="020F0502020204030204" pitchFamily="34" charset="0"/>
                        <a:cs typeface="Times New Roman" panose="02020603050405020304" pitchFamily="18" charset="0"/>
                      </a:endParaRPr>
                    </a:p>
                  </a:txBody>
                  <a:tcPr marL="19485" marR="19485" marT="0" marB="0"/>
                </a:tc>
                <a:tc>
                  <a:txBody>
                    <a:bodyPr/>
                    <a:lstStyle/>
                    <a:p>
                      <a:pPr marL="0" marR="0" algn="l">
                        <a:lnSpc>
                          <a:spcPct val="115000"/>
                        </a:lnSpc>
                        <a:spcBef>
                          <a:spcPts val="0"/>
                        </a:spcBef>
                        <a:spcAft>
                          <a:spcPts val="0"/>
                        </a:spcAft>
                      </a:pPr>
                      <a:r>
                        <a:rPr lang="en-US" sz="950" dirty="0">
                          <a:effectLst/>
                        </a:rPr>
                        <a:t>Reliability &amp; Maintenance</a:t>
                      </a:r>
                      <a:endParaRPr lang="en-US" sz="950" dirty="0">
                        <a:effectLst/>
                        <a:latin typeface="Calibri" panose="020F0502020204030204" pitchFamily="34" charset="0"/>
                        <a:ea typeface="Calibri" panose="020F0502020204030204" pitchFamily="34" charset="0"/>
                        <a:cs typeface="Times New Roman" panose="02020603050405020304" pitchFamily="18" charset="0"/>
                      </a:endParaRPr>
                    </a:p>
                  </a:txBody>
                  <a:tcPr marL="19485" marR="19485" marT="0" marB="0">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3062299184"/>
                  </a:ext>
                </a:extLst>
              </a:tr>
              <a:tr h="322611">
                <a:tc>
                  <a:txBody>
                    <a:bodyPr/>
                    <a:lstStyle/>
                    <a:p>
                      <a:pPr marL="0" marR="0" algn="l">
                        <a:lnSpc>
                          <a:spcPct val="115000"/>
                        </a:lnSpc>
                        <a:spcBef>
                          <a:spcPts val="0"/>
                        </a:spcBef>
                        <a:spcAft>
                          <a:spcPts val="0"/>
                        </a:spcAft>
                      </a:pPr>
                      <a:r>
                        <a:rPr lang="en-US" sz="950" dirty="0">
                          <a:effectLst/>
                        </a:rPr>
                        <a:t>MIL-STD-470</a:t>
                      </a:r>
                      <a:br>
                        <a:rPr lang="en-US" sz="950" dirty="0">
                          <a:effectLst/>
                        </a:rPr>
                      </a:br>
                      <a:r>
                        <a:rPr lang="en-US" sz="950" dirty="0">
                          <a:effectLst/>
                        </a:rPr>
                        <a:t>(SS by MIL-HDBK-470)</a:t>
                      </a:r>
                      <a:endParaRPr lang="en-US" sz="950" dirty="0">
                        <a:effectLst/>
                        <a:latin typeface="Calibri" panose="020F0502020204030204" pitchFamily="34" charset="0"/>
                        <a:ea typeface="Calibri" panose="020F0502020204030204" pitchFamily="34" charset="0"/>
                        <a:cs typeface="Times New Roman" panose="02020603050405020304" pitchFamily="18" charset="0"/>
                      </a:endParaRPr>
                    </a:p>
                  </a:txBody>
                  <a:tcPr marL="19485" marR="19485" marT="0" marB="0">
                    <a:lnL w="12700" cap="flat" cmpd="sng" algn="ctr">
                      <a:solidFill>
                        <a:schemeClr val="tx1"/>
                      </a:solidFill>
                      <a:prstDash val="solid"/>
                      <a:round/>
                      <a:headEnd type="none" w="med" len="med"/>
                      <a:tailEnd type="none" w="med" len="med"/>
                    </a:lnL>
                  </a:tcPr>
                </a:tc>
                <a:tc>
                  <a:txBody>
                    <a:bodyPr/>
                    <a:lstStyle/>
                    <a:p>
                      <a:pPr marL="0" marR="0" algn="l">
                        <a:lnSpc>
                          <a:spcPct val="115000"/>
                        </a:lnSpc>
                        <a:spcBef>
                          <a:spcPts val="0"/>
                        </a:spcBef>
                        <a:spcAft>
                          <a:spcPts val="0"/>
                        </a:spcAft>
                      </a:pPr>
                      <a:r>
                        <a:rPr lang="en-US" sz="950" dirty="0">
                          <a:effectLst/>
                        </a:rPr>
                        <a:t>MAINTAINABILITY PROGRAM FOR SYSTEMS AND EQUIPMENT (30 MAY 1989)</a:t>
                      </a:r>
                      <a:endParaRPr lang="en-US" sz="950" dirty="0">
                        <a:effectLst/>
                        <a:latin typeface="Calibri" panose="020F0502020204030204" pitchFamily="34" charset="0"/>
                        <a:ea typeface="Calibri" panose="020F0502020204030204" pitchFamily="34" charset="0"/>
                        <a:cs typeface="Times New Roman" panose="02020603050405020304" pitchFamily="18" charset="0"/>
                      </a:endParaRPr>
                    </a:p>
                  </a:txBody>
                  <a:tcPr marL="19485" marR="19485" marT="0" marB="0"/>
                </a:tc>
                <a:tc>
                  <a:txBody>
                    <a:bodyPr/>
                    <a:lstStyle/>
                    <a:p>
                      <a:pPr marL="0" marR="0" algn="l">
                        <a:lnSpc>
                          <a:spcPct val="115000"/>
                        </a:lnSpc>
                        <a:spcBef>
                          <a:spcPts val="0"/>
                        </a:spcBef>
                        <a:spcAft>
                          <a:spcPts val="0"/>
                        </a:spcAft>
                      </a:pPr>
                      <a:r>
                        <a:rPr lang="en-US" sz="950" dirty="0">
                          <a:effectLst/>
                        </a:rPr>
                        <a:t>Reliability &amp; Maintenance</a:t>
                      </a:r>
                      <a:endParaRPr lang="en-US" sz="950" dirty="0">
                        <a:effectLst/>
                        <a:latin typeface="Calibri" panose="020F0502020204030204" pitchFamily="34" charset="0"/>
                        <a:ea typeface="Calibri" panose="020F0502020204030204" pitchFamily="34" charset="0"/>
                        <a:cs typeface="Times New Roman" panose="02020603050405020304" pitchFamily="18" charset="0"/>
                      </a:endParaRPr>
                    </a:p>
                  </a:txBody>
                  <a:tcPr marL="19485" marR="19485" marT="0" marB="0">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3528698735"/>
                  </a:ext>
                </a:extLst>
              </a:tr>
              <a:tr h="322611">
                <a:tc>
                  <a:txBody>
                    <a:bodyPr/>
                    <a:lstStyle/>
                    <a:p>
                      <a:pPr marL="0" marR="0" algn="l">
                        <a:lnSpc>
                          <a:spcPct val="115000"/>
                        </a:lnSpc>
                        <a:spcBef>
                          <a:spcPts val="0"/>
                        </a:spcBef>
                        <a:spcAft>
                          <a:spcPts val="0"/>
                        </a:spcAft>
                      </a:pPr>
                      <a:r>
                        <a:rPr lang="en-US" sz="950" dirty="0">
                          <a:effectLst/>
                        </a:rPr>
                        <a:t>MIL-STD-471</a:t>
                      </a:r>
                      <a:br>
                        <a:rPr lang="en-US" sz="950" dirty="0">
                          <a:effectLst/>
                        </a:rPr>
                      </a:br>
                      <a:r>
                        <a:rPr lang="en-US" sz="950" dirty="0">
                          <a:effectLst/>
                        </a:rPr>
                        <a:t>(SS by MIL-HDBK-471)</a:t>
                      </a:r>
                      <a:endParaRPr lang="en-US" sz="950" dirty="0">
                        <a:effectLst/>
                        <a:latin typeface="Calibri" panose="020F0502020204030204" pitchFamily="34" charset="0"/>
                        <a:ea typeface="Calibri" panose="020F0502020204030204" pitchFamily="34" charset="0"/>
                        <a:cs typeface="Times New Roman" panose="02020603050405020304" pitchFamily="18" charset="0"/>
                      </a:endParaRPr>
                    </a:p>
                  </a:txBody>
                  <a:tcPr marL="19485" marR="19485" marT="0" marB="0">
                    <a:lnL w="12700" cap="flat" cmpd="sng" algn="ctr">
                      <a:solidFill>
                        <a:schemeClr val="tx1"/>
                      </a:solidFill>
                      <a:prstDash val="solid"/>
                      <a:round/>
                      <a:headEnd type="none" w="med" len="med"/>
                      <a:tailEnd type="none" w="med" len="med"/>
                    </a:lnL>
                  </a:tcPr>
                </a:tc>
                <a:tc>
                  <a:txBody>
                    <a:bodyPr/>
                    <a:lstStyle/>
                    <a:p>
                      <a:pPr marL="0" marR="0" algn="l">
                        <a:lnSpc>
                          <a:spcPct val="115000"/>
                        </a:lnSpc>
                        <a:spcBef>
                          <a:spcPts val="0"/>
                        </a:spcBef>
                        <a:spcAft>
                          <a:spcPts val="0"/>
                        </a:spcAft>
                      </a:pPr>
                      <a:r>
                        <a:rPr lang="en-US" sz="950" dirty="0">
                          <a:effectLst/>
                        </a:rPr>
                        <a:t>MAINTAINABILITY VERIFICATION/DEMONSTRATION/EVALUATION (27 MAR 1973)</a:t>
                      </a:r>
                      <a:endParaRPr lang="en-US" sz="950" dirty="0">
                        <a:effectLst/>
                        <a:latin typeface="Calibri" panose="020F0502020204030204" pitchFamily="34" charset="0"/>
                        <a:ea typeface="Calibri" panose="020F0502020204030204" pitchFamily="34" charset="0"/>
                        <a:cs typeface="Times New Roman" panose="02020603050405020304" pitchFamily="18" charset="0"/>
                      </a:endParaRPr>
                    </a:p>
                  </a:txBody>
                  <a:tcPr marL="19485" marR="19485" marT="0" marB="0"/>
                </a:tc>
                <a:tc>
                  <a:txBody>
                    <a:bodyPr/>
                    <a:lstStyle/>
                    <a:p>
                      <a:pPr marL="0" marR="0" algn="l">
                        <a:lnSpc>
                          <a:spcPct val="115000"/>
                        </a:lnSpc>
                        <a:spcBef>
                          <a:spcPts val="0"/>
                        </a:spcBef>
                        <a:spcAft>
                          <a:spcPts val="0"/>
                        </a:spcAft>
                      </a:pPr>
                      <a:r>
                        <a:rPr lang="en-US" sz="950" dirty="0">
                          <a:effectLst/>
                        </a:rPr>
                        <a:t>Reliability &amp; Maintenance</a:t>
                      </a:r>
                      <a:endParaRPr lang="en-US" sz="950" dirty="0">
                        <a:effectLst/>
                        <a:latin typeface="Calibri" panose="020F0502020204030204" pitchFamily="34" charset="0"/>
                        <a:ea typeface="Calibri" panose="020F0502020204030204" pitchFamily="34" charset="0"/>
                        <a:cs typeface="Times New Roman" panose="02020603050405020304" pitchFamily="18" charset="0"/>
                      </a:endParaRPr>
                    </a:p>
                  </a:txBody>
                  <a:tcPr marL="19485" marR="19485" marT="0" marB="0">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3636378237"/>
                  </a:ext>
                </a:extLst>
              </a:tr>
              <a:tr h="161306">
                <a:tc>
                  <a:txBody>
                    <a:bodyPr/>
                    <a:lstStyle/>
                    <a:p>
                      <a:pPr marL="0" marR="0" algn="l">
                        <a:lnSpc>
                          <a:spcPct val="115000"/>
                        </a:lnSpc>
                        <a:spcBef>
                          <a:spcPts val="0"/>
                        </a:spcBef>
                        <a:spcAft>
                          <a:spcPts val="0"/>
                        </a:spcAft>
                      </a:pPr>
                      <a:r>
                        <a:rPr lang="en-US" sz="950" dirty="0">
                          <a:effectLst/>
                        </a:rPr>
                        <a:t>MIL-STD-756 (Cancelled)</a:t>
                      </a:r>
                      <a:endParaRPr lang="en-US" sz="950" dirty="0">
                        <a:effectLst/>
                        <a:latin typeface="Calibri" panose="020F0502020204030204" pitchFamily="34" charset="0"/>
                        <a:ea typeface="Calibri" panose="020F0502020204030204" pitchFamily="34" charset="0"/>
                        <a:cs typeface="Times New Roman" panose="02020603050405020304" pitchFamily="18" charset="0"/>
                      </a:endParaRPr>
                    </a:p>
                  </a:txBody>
                  <a:tcPr marL="19485" marR="19485" marT="0" marB="0">
                    <a:lnL w="12700" cap="flat" cmpd="sng" algn="ctr">
                      <a:solidFill>
                        <a:schemeClr val="tx1"/>
                      </a:solidFill>
                      <a:prstDash val="solid"/>
                      <a:round/>
                      <a:headEnd type="none" w="med" len="med"/>
                      <a:tailEnd type="none" w="med" len="med"/>
                    </a:lnL>
                  </a:tcPr>
                </a:tc>
                <a:tc>
                  <a:txBody>
                    <a:bodyPr/>
                    <a:lstStyle/>
                    <a:p>
                      <a:pPr marL="0" marR="0" algn="l">
                        <a:lnSpc>
                          <a:spcPct val="115000"/>
                        </a:lnSpc>
                        <a:spcBef>
                          <a:spcPts val="0"/>
                        </a:spcBef>
                        <a:spcAft>
                          <a:spcPts val="0"/>
                        </a:spcAft>
                      </a:pPr>
                      <a:r>
                        <a:rPr lang="en-US" sz="950" dirty="0">
                          <a:effectLst/>
                        </a:rPr>
                        <a:t>RELIABILITY MODELING AND PREDICTION (18 NOV 1981)</a:t>
                      </a:r>
                      <a:endParaRPr lang="en-US" sz="950" dirty="0">
                        <a:effectLst/>
                        <a:latin typeface="Calibri" panose="020F0502020204030204" pitchFamily="34" charset="0"/>
                        <a:ea typeface="Calibri" panose="020F0502020204030204" pitchFamily="34" charset="0"/>
                        <a:cs typeface="Times New Roman" panose="02020603050405020304" pitchFamily="18" charset="0"/>
                      </a:endParaRPr>
                    </a:p>
                  </a:txBody>
                  <a:tcPr marL="19485" marR="19485" marT="0" marB="0"/>
                </a:tc>
                <a:tc>
                  <a:txBody>
                    <a:bodyPr/>
                    <a:lstStyle/>
                    <a:p>
                      <a:pPr marL="0" marR="0" algn="l">
                        <a:lnSpc>
                          <a:spcPct val="115000"/>
                        </a:lnSpc>
                        <a:spcBef>
                          <a:spcPts val="0"/>
                        </a:spcBef>
                        <a:spcAft>
                          <a:spcPts val="0"/>
                        </a:spcAft>
                      </a:pPr>
                      <a:r>
                        <a:rPr lang="en-US" sz="950" dirty="0">
                          <a:effectLst/>
                        </a:rPr>
                        <a:t>Reliability &amp; Maintenance</a:t>
                      </a:r>
                      <a:endParaRPr lang="en-US" sz="950" dirty="0">
                        <a:effectLst/>
                        <a:latin typeface="Calibri" panose="020F0502020204030204" pitchFamily="34" charset="0"/>
                        <a:ea typeface="Calibri" panose="020F0502020204030204" pitchFamily="34" charset="0"/>
                        <a:cs typeface="Times New Roman" panose="02020603050405020304" pitchFamily="18" charset="0"/>
                      </a:endParaRPr>
                    </a:p>
                  </a:txBody>
                  <a:tcPr marL="19485" marR="19485" marT="0" marB="0">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1267655934"/>
                  </a:ext>
                </a:extLst>
              </a:tr>
              <a:tr h="322611">
                <a:tc>
                  <a:txBody>
                    <a:bodyPr/>
                    <a:lstStyle/>
                    <a:p>
                      <a:pPr marL="0" marR="0" algn="l">
                        <a:lnSpc>
                          <a:spcPct val="115000"/>
                        </a:lnSpc>
                        <a:spcBef>
                          <a:spcPts val="0"/>
                        </a:spcBef>
                        <a:spcAft>
                          <a:spcPts val="0"/>
                        </a:spcAft>
                      </a:pPr>
                      <a:r>
                        <a:rPr lang="en-US" sz="950" dirty="0">
                          <a:effectLst/>
                        </a:rPr>
                        <a:t>MIL-STD-781</a:t>
                      </a:r>
                      <a:br>
                        <a:rPr lang="en-US" sz="950" dirty="0">
                          <a:effectLst/>
                        </a:rPr>
                      </a:br>
                      <a:r>
                        <a:rPr lang="en-US" sz="950" dirty="0">
                          <a:effectLst/>
                        </a:rPr>
                        <a:t>(SS by MIL-HDBK-781A)</a:t>
                      </a:r>
                      <a:endParaRPr lang="en-US" sz="950" dirty="0">
                        <a:effectLst/>
                        <a:latin typeface="Calibri" panose="020F0502020204030204" pitchFamily="34" charset="0"/>
                        <a:ea typeface="Calibri" panose="020F0502020204030204" pitchFamily="34" charset="0"/>
                        <a:cs typeface="Times New Roman" panose="02020603050405020304" pitchFamily="18" charset="0"/>
                      </a:endParaRPr>
                    </a:p>
                  </a:txBody>
                  <a:tcPr marL="19485" marR="19485" marT="0" marB="0">
                    <a:lnL w="12700" cap="flat" cmpd="sng" algn="ctr">
                      <a:solidFill>
                        <a:schemeClr val="tx1"/>
                      </a:solidFill>
                      <a:prstDash val="solid"/>
                      <a:round/>
                      <a:headEnd type="none" w="med" len="med"/>
                      <a:tailEnd type="none" w="med" len="med"/>
                    </a:lnL>
                  </a:tcPr>
                </a:tc>
                <a:tc>
                  <a:txBody>
                    <a:bodyPr/>
                    <a:lstStyle/>
                    <a:p>
                      <a:pPr marL="0" marR="0" algn="l">
                        <a:lnSpc>
                          <a:spcPct val="115000"/>
                        </a:lnSpc>
                        <a:spcBef>
                          <a:spcPts val="0"/>
                        </a:spcBef>
                        <a:spcAft>
                          <a:spcPts val="0"/>
                        </a:spcAft>
                      </a:pPr>
                      <a:r>
                        <a:rPr lang="en-US" sz="950" dirty="0">
                          <a:effectLst/>
                        </a:rPr>
                        <a:t>RELIABILITY TESTING FOR ENGINEERING DEVELOPMENT, QUALIFICATION, AND PRODUCTION (17 OCT 1986)</a:t>
                      </a:r>
                      <a:endParaRPr lang="en-US" sz="950" dirty="0">
                        <a:effectLst/>
                        <a:latin typeface="Calibri" panose="020F0502020204030204" pitchFamily="34" charset="0"/>
                        <a:ea typeface="Calibri" panose="020F0502020204030204" pitchFamily="34" charset="0"/>
                        <a:cs typeface="Times New Roman" panose="02020603050405020304" pitchFamily="18" charset="0"/>
                      </a:endParaRPr>
                    </a:p>
                  </a:txBody>
                  <a:tcPr marL="19485" marR="19485" marT="0" marB="0"/>
                </a:tc>
                <a:tc>
                  <a:txBody>
                    <a:bodyPr/>
                    <a:lstStyle/>
                    <a:p>
                      <a:pPr marL="0" marR="0" algn="l">
                        <a:lnSpc>
                          <a:spcPct val="115000"/>
                        </a:lnSpc>
                        <a:spcBef>
                          <a:spcPts val="0"/>
                        </a:spcBef>
                        <a:spcAft>
                          <a:spcPts val="0"/>
                        </a:spcAft>
                      </a:pPr>
                      <a:r>
                        <a:rPr lang="en-US" sz="950" dirty="0">
                          <a:effectLst/>
                        </a:rPr>
                        <a:t>Reliability &amp; Maintenance</a:t>
                      </a:r>
                      <a:endParaRPr lang="en-US" sz="950" dirty="0">
                        <a:effectLst/>
                        <a:latin typeface="Calibri" panose="020F0502020204030204" pitchFamily="34" charset="0"/>
                        <a:ea typeface="Calibri" panose="020F0502020204030204" pitchFamily="34" charset="0"/>
                        <a:cs typeface="Times New Roman" panose="02020603050405020304" pitchFamily="18" charset="0"/>
                      </a:endParaRPr>
                    </a:p>
                  </a:txBody>
                  <a:tcPr marL="19485" marR="19485" marT="0" marB="0">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2592545049"/>
                  </a:ext>
                </a:extLst>
              </a:tr>
              <a:tr h="161306">
                <a:tc>
                  <a:txBody>
                    <a:bodyPr/>
                    <a:lstStyle/>
                    <a:p>
                      <a:pPr marL="0" marR="0" algn="l">
                        <a:lnSpc>
                          <a:spcPct val="115000"/>
                        </a:lnSpc>
                        <a:spcBef>
                          <a:spcPts val="0"/>
                        </a:spcBef>
                        <a:spcAft>
                          <a:spcPts val="0"/>
                        </a:spcAft>
                      </a:pPr>
                      <a:r>
                        <a:rPr lang="en-US" sz="950" dirty="0">
                          <a:effectLst/>
                        </a:rPr>
                        <a:t>MIL-STD-785 (Cancelled)</a:t>
                      </a:r>
                      <a:endParaRPr lang="en-US" sz="950" dirty="0">
                        <a:effectLst/>
                        <a:latin typeface="Calibri" panose="020F0502020204030204" pitchFamily="34" charset="0"/>
                        <a:ea typeface="Calibri" panose="020F0502020204030204" pitchFamily="34" charset="0"/>
                        <a:cs typeface="Times New Roman" panose="02020603050405020304" pitchFamily="18" charset="0"/>
                      </a:endParaRPr>
                    </a:p>
                  </a:txBody>
                  <a:tcPr marL="19485" marR="19485" marT="0" marB="0">
                    <a:lnL w="12700" cap="flat" cmpd="sng" algn="ctr">
                      <a:solidFill>
                        <a:schemeClr val="tx1"/>
                      </a:solidFill>
                      <a:prstDash val="solid"/>
                      <a:round/>
                      <a:headEnd type="none" w="med" len="med"/>
                      <a:tailEnd type="none" w="med" len="med"/>
                    </a:lnL>
                  </a:tcPr>
                </a:tc>
                <a:tc>
                  <a:txBody>
                    <a:bodyPr/>
                    <a:lstStyle/>
                    <a:p>
                      <a:pPr marL="0" marR="0" algn="l">
                        <a:lnSpc>
                          <a:spcPct val="115000"/>
                        </a:lnSpc>
                        <a:spcBef>
                          <a:spcPts val="0"/>
                        </a:spcBef>
                        <a:spcAft>
                          <a:spcPts val="0"/>
                        </a:spcAft>
                      </a:pPr>
                      <a:r>
                        <a:rPr lang="en-US" sz="950" dirty="0">
                          <a:effectLst/>
                        </a:rPr>
                        <a:t>RELIABILITY PROGRAM FOR SYSTEMS AND EQUIPMENT DEVELOPMENT AND PRODUCTION (15 SEPT 1980)</a:t>
                      </a:r>
                      <a:endParaRPr lang="en-US" sz="950" dirty="0">
                        <a:effectLst/>
                        <a:latin typeface="Calibri" panose="020F0502020204030204" pitchFamily="34" charset="0"/>
                        <a:ea typeface="Calibri" panose="020F0502020204030204" pitchFamily="34" charset="0"/>
                        <a:cs typeface="Times New Roman" panose="02020603050405020304" pitchFamily="18" charset="0"/>
                      </a:endParaRPr>
                    </a:p>
                  </a:txBody>
                  <a:tcPr marL="19485" marR="19485" marT="0" marB="0"/>
                </a:tc>
                <a:tc>
                  <a:txBody>
                    <a:bodyPr/>
                    <a:lstStyle/>
                    <a:p>
                      <a:pPr marL="0" marR="0" algn="l">
                        <a:lnSpc>
                          <a:spcPct val="115000"/>
                        </a:lnSpc>
                        <a:spcBef>
                          <a:spcPts val="0"/>
                        </a:spcBef>
                        <a:spcAft>
                          <a:spcPts val="0"/>
                        </a:spcAft>
                      </a:pPr>
                      <a:r>
                        <a:rPr lang="en-US" sz="950" dirty="0">
                          <a:effectLst/>
                        </a:rPr>
                        <a:t>Reliability &amp; Maintenance</a:t>
                      </a:r>
                      <a:endParaRPr lang="en-US" sz="950" dirty="0">
                        <a:effectLst/>
                        <a:latin typeface="Calibri" panose="020F0502020204030204" pitchFamily="34" charset="0"/>
                        <a:ea typeface="Calibri" panose="020F0502020204030204" pitchFamily="34" charset="0"/>
                        <a:cs typeface="Times New Roman" panose="02020603050405020304" pitchFamily="18" charset="0"/>
                      </a:endParaRPr>
                    </a:p>
                  </a:txBody>
                  <a:tcPr marL="19485" marR="19485" marT="0" marB="0">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3174006454"/>
                  </a:ext>
                </a:extLst>
              </a:tr>
              <a:tr h="161306">
                <a:tc>
                  <a:txBody>
                    <a:bodyPr/>
                    <a:lstStyle/>
                    <a:p>
                      <a:pPr marL="0" marR="0" algn="l">
                        <a:lnSpc>
                          <a:spcPct val="115000"/>
                        </a:lnSpc>
                        <a:spcBef>
                          <a:spcPts val="0"/>
                        </a:spcBef>
                        <a:spcAft>
                          <a:spcPts val="0"/>
                        </a:spcAft>
                      </a:pPr>
                      <a:r>
                        <a:rPr lang="en-US" sz="950" dirty="0">
                          <a:effectLst/>
                        </a:rPr>
                        <a:t>MIL-STD-883</a:t>
                      </a:r>
                      <a:endParaRPr lang="en-US" sz="950" dirty="0">
                        <a:effectLst/>
                        <a:latin typeface="Calibri" panose="020F0502020204030204" pitchFamily="34" charset="0"/>
                        <a:ea typeface="Calibri" panose="020F0502020204030204" pitchFamily="34" charset="0"/>
                        <a:cs typeface="Times New Roman" panose="02020603050405020304" pitchFamily="18" charset="0"/>
                      </a:endParaRPr>
                    </a:p>
                  </a:txBody>
                  <a:tcPr marL="19485" marR="19485" marT="0" marB="0">
                    <a:lnL w="12700" cap="flat" cmpd="sng" algn="ctr">
                      <a:solidFill>
                        <a:schemeClr val="tx1"/>
                      </a:solidFill>
                      <a:prstDash val="solid"/>
                      <a:round/>
                      <a:headEnd type="none" w="med" len="med"/>
                      <a:tailEnd type="none" w="med" len="med"/>
                    </a:lnL>
                  </a:tcPr>
                </a:tc>
                <a:tc>
                  <a:txBody>
                    <a:bodyPr/>
                    <a:lstStyle/>
                    <a:p>
                      <a:pPr marL="0" marR="0" algn="l">
                        <a:lnSpc>
                          <a:spcPct val="115000"/>
                        </a:lnSpc>
                        <a:spcBef>
                          <a:spcPts val="0"/>
                        </a:spcBef>
                        <a:spcAft>
                          <a:spcPts val="0"/>
                        </a:spcAft>
                      </a:pPr>
                      <a:r>
                        <a:rPr lang="en-US" sz="950" dirty="0">
                          <a:effectLst/>
                        </a:rPr>
                        <a:t>MECHANICAL TEST METHODS FOR MICROCIRCUITS PART 2: TEST METHODS 2000-2999</a:t>
                      </a:r>
                      <a:endParaRPr lang="en-US" sz="950" dirty="0">
                        <a:effectLst/>
                        <a:latin typeface="Calibri" panose="020F0502020204030204" pitchFamily="34" charset="0"/>
                        <a:ea typeface="Calibri" panose="020F0502020204030204" pitchFamily="34" charset="0"/>
                        <a:cs typeface="Times New Roman" panose="02020603050405020304" pitchFamily="18" charset="0"/>
                      </a:endParaRPr>
                    </a:p>
                  </a:txBody>
                  <a:tcPr marL="19485" marR="19485" marT="0" marB="0"/>
                </a:tc>
                <a:tc>
                  <a:txBody>
                    <a:bodyPr/>
                    <a:lstStyle/>
                    <a:p>
                      <a:pPr marL="0" marR="0" algn="l">
                        <a:lnSpc>
                          <a:spcPct val="115000"/>
                        </a:lnSpc>
                        <a:spcBef>
                          <a:spcPts val="0"/>
                        </a:spcBef>
                        <a:spcAft>
                          <a:spcPts val="0"/>
                        </a:spcAft>
                      </a:pPr>
                      <a:r>
                        <a:rPr lang="en-US" sz="950" dirty="0">
                          <a:effectLst/>
                        </a:rPr>
                        <a:t>Reliability &amp; Maintenance</a:t>
                      </a:r>
                      <a:endParaRPr lang="en-US" sz="950" dirty="0">
                        <a:effectLst/>
                        <a:latin typeface="Calibri" panose="020F0502020204030204" pitchFamily="34" charset="0"/>
                        <a:ea typeface="Calibri" panose="020F0502020204030204" pitchFamily="34" charset="0"/>
                        <a:cs typeface="Times New Roman" panose="02020603050405020304" pitchFamily="18" charset="0"/>
                      </a:endParaRPr>
                    </a:p>
                  </a:txBody>
                  <a:tcPr marL="19485" marR="19485" marT="0" marB="0">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3420627976"/>
                  </a:ext>
                </a:extLst>
              </a:tr>
              <a:tr h="161306">
                <a:tc>
                  <a:txBody>
                    <a:bodyPr/>
                    <a:lstStyle/>
                    <a:p>
                      <a:pPr marL="0" marR="0" algn="l">
                        <a:lnSpc>
                          <a:spcPct val="115000"/>
                        </a:lnSpc>
                        <a:spcBef>
                          <a:spcPts val="0"/>
                        </a:spcBef>
                        <a:spcAft>
                          <a:spcPts val="0"/>
                        </a:spcAft>
                      </a:pPr>
                      <a:r>
                        <a:rPr lang="en-US" sz="950" dirty="0">
                          <a:effectLst/>
                        </a:rPr>
                        <a:t>MIL-STD 1629 (Cancelled)</a:t>
                      </a:r>
                      <a:endParaRPr lang="en-US" sz="950" dirty="0">
                        <a:effectLst/>
                        <a:latin typeface="Calibri" panose="020F0502020204030204" pitchFamily="34" charset="0"/>
                        <a:ea typeface="Calibri" panose="020F0502020204030204" pitchFamily="34" charset="0"/>
                        <a:cs typeface="Times New Roman" panose="02020603050405020304" pitchFamily="18" charset="0"/>
                      </a:endParaRPr>
                    </a:p>
                  </a:txBody>
                  <a:tcPr marL="19485" marR="19485" marT="0" marB="0">
                    <a:lnL w="12700" cap="flat" cmpd="sng" algn="ctr">
                      <a:solidFill>
                        <a:schemeClr val="tx1"/>
                      </a:solidFill>
                      <a:prstDash val="solid"/>
                      <a:round/>
                      <a:headEnd type="none" w="med" len="med"/>
                      <a:tailEnd type="none" w="med" len="med"/>
                    </a:lnL>
                  </a:tcPr>
                </a:tc>
                <a:tc>
                  <a:txBody>
                    <a:bodyPr/>
                    <a:lstStyle/>
                    <a:p>
                      <a:pPr marL="0" marR="0" algn="l">
                        <a:lnSpc>
                          <a:spcPct val="115000"/>
                        </a:lnSpc>
                        <a:spcBef>
                          <a:spcPts val="0"/>
                        </a:spcBef>
                        <a:spcAft>
                          <a:spcPts val="0"/>
                        </a:spcAft>
                      </a:pPr>
                      <a:r>
                        <a:rPr lang="en-US" sz="950" dirty="0">
                          <a:effectLst/>
                        </a:rPr>
                        <a:t>PROCEDURES FOR PERFORMING A FAILURE MODE, EFFECTS, AND CRITICALITY ANALYSIS (24 NOV 1980)</a:t>
                      </a:r>
                      <a:endParaRPr lang="en-US" sz="950" dirty="0">
                        <a:effectLst/>
                        <a:latin typeface="Calibri" panose="020F0502020204030204" pitchFamily="34" charset="0"/>
                        <a:ea typeface="Calibri" panose="020F0502020204030204" pitchFamily="34" charset="0"/>
                        <a:cs typeface="Times New Roman" panose="02020603050405020304" pitchFamily="18" charset="0"/>
                      </a:endParaRPr>
                    </a:p>
                  </a:txBody>
                  <a:tcPr marL="19485" marR="19485" marT="0" marB="0"/>
                </a:tc>
                <a:tc>
                  <a:txBody>
                    <a:bodyPr/>
                    <a:lstStyle/>
                    <a:p>
                      <a:pPr marL="0" marR="0" algn="l">
                        <a:lnSpc>
                          <a:spcPct val="115000"/>
                        </a:lnSpc>
                        <a:spcBef>
                          <a:spcPts val="0"/>
                        </a:spcBef>
                        <a:spcAft>
                          <a:spcPts val="0"/>
                        </a:spcAft>
                      </a:pPr>
                      <a:r>
                        <a:rPr lang="en-US" sz="950" dirty="0">
                          <a:effectLst/>
                        </a:rPr>
                        <a:t>Reliability &amp; Maintenance</a:t>
                      </a:r>
                      <a:endParaRPr lang="en-US" sz="950" dirty="0">
                        <a:effectLst/>
                        <a:latin typeface="Calibri" panose="020F0502020204030204" pitchFamily="34" charset="0"/>
                        <a:ea typeface="Calibri" panose="020F0502020204030204" pitchFamily="34" charset="0"/>
                        <a:cs typeface="Times New Roman" panose="02020603050405020304" pitchFamily="18" charset="0"/>
                      </a:endParaRPr>
                    </a:p>
                  </a:txBody>
                  <a:tcPr marL="19485" marR="19485" marT="0" marB="0">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2563418745"/>
                  </a:ext>
                </a:extLst>
              </a:tr>
              <a:tr h="161306">
                <a:tc>
                  <a:txBody>
                    <a:bodyPr/>
                    <a:lstStyle/>
                    <a:p>
                      <a:pPr marL="0" marR="0" algn="l">
                        <a:lnSpc>
                          <a:spcPct val="115000"/>
                        </a:lnSpc>
                        <a:spcBef>
                          <a:spcPts val="0"/>
                        </a:spcBef>
                        <a:spcAft>
                          <a:spcPts val="0"/>
                        </a:spcAft>
                      </a:pPr>
                      <a:r>
                        <a:rPr lang="en-US" sz="950" dirty="0">
                          <a:effectLst/>
                        </a:rPr>
                        <a:t>MIL-STD-1635 (Cancelled)</a:t>
                      </a:r>
                      <a:endParaRPr lang="en-US" sz="950" dirty="0">
                        <a:effectLst/>
                        <a:latin typeface="Calibri" panose="020F0502020204030204" pitchFamily="34" charset="0"/>
                        <a:ea typeface="Calibri" panose="020F0502020204030204" pitchFamily="34" charset="0"/>
                        <a:cs typeface="Times New Roman" panose="02020603050405020304" pitchFamily="18" charset="0"/>
                      </a:endParaRPr>
                    </a:p>
                  </a:txBody>
                  <a:tcPr marL="19485" marR="19485" marT="0" marB="0">
                    <a:lnL w="12700" cap="flat" cmpd="sng" algn="ctr">
                      <a:solidFill>
                        <a:schemeClr val="tx1"/>
                      </a:solidFill>
                      <a:prstDash val="solid"/>
                      <a:round/>
                      <a:headEnd type="none" w="med" len="med"/>
                      <a:tailEnd type="none" w="med" len="med"/>
                    </a:lnL>
                  </a:tcPr>
                </a:tc>
                <a:tc>
                  <a:txBody>
                    <a:bodyPr/>
                    <a:lstStyle/>
                    <a:p>
                      <a:pPr marL="0" marR="0" algn="l">
                        <a:lnSpc>
                          <a:spcPct val="115000"/>
                        </a:lnSpc>
                        <a:spcBef>
                          <a:spcPts val="0"/>
                        </a:spcBef>
                        <a:spcAft>
                          <a:spcPts val="0"/>
                        </a:spcAft>
                      </a:pPr>
                      <a:r>
                        <a:rPr lang="en-US" sz="950" dirty="0">
                          <a:effectLst/>
                        </a:rPr>
                        <a:t>RELIABILITY GROWTH TESTING (RGT) (03 FEB 1973)</a:t>
                      </a:r>
                      <a:endParaRPr lang="en-US" sz="950" dirty="0">
                        <a:effectLst/>
                        <a:latin typeface="Calibri" panose="020F0502020204030204" pitchFamily="34" charset="0"/>
                        <a:ea typeface="Calibri" panose="020F0502020204030204" pitchFamily="34" charset="0"/>
                        <a:cs typeface="Times New Roman" panose="02020603050405020304" pitchFamily="18" charset="0"/>
                      </a:endParaRPr>
                    </a:p>
                  </a:txBody>
                  <a:tcPr marL="19485" marR="19485" marT="0" marB="0"/>
                </a:tc>
                <a:tc>
                  <a:txBody>
                    <a:bodyPr/>
                    <a:lstStyle/>
                    <a:p>
                      <a:pPr marL="0" marR="0" algn="l">
                        <a:lnSpc>
                          <a:spcPct val="115000"/>
                        </a:lnSpc>
                        <a:spcBef>
                          <a:spcPts val="0"/>
                        </a:spcBef>
                        <a:spcAft>
                          <a:spcPts val="0"/>
                        </a:spcAft>
                      </a:pPr>
                      <a:r>
                        <a:rPr lang="en-US" sz="950" dirty="0">
                          <a:effectLst/>
                        </a:rPr>
                        <a:t>Reliability &amp; Maintenance</a:t>
                      </a:r>
                      <a:endParaRPr lang="en-US" sz="950" dirty="0">
                        <a:effectLst/>
                        <a:latin typeface="Calibri" panose="020F0502020204030204" pitchFamily="34" charset="0"/>
                        <a:ea typeface="Calibri" panose="020F0502020204030204" pitchFamily="34" charset="0"/>
                        <a:cs typeface="Times New Roman" panose="02020603050405020304" pitchFamily="18" charset="0"/>
                      </a:endParaRPr>
                    </a:p>
                  </a:txBody>
                  <a:tcPr marL="19485" marR="19485" marT="0" marB="0">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2408300644"/>
                  </a:ext>
                </a:extLst>
              </a:tr>
              <a:tr h="322611">
                <a:tc>
                  <a:txBody>
                    <a:bodyPr/>
                    <a:lstStyle/>
                    <a:p>
                      <a:pPr marL="0" marR="0" algn="l">
                        <a:lnSpc>
                          <a:spcPct val="115000"/>
                        </a:lnSpc>
                        <a:spcBef>
                          <a:spcPts val="0"/>
                        </a:spcBef>
                        <a:spcAft>
                          <a:spcPts val="0"/>
                        </a:spcAft>
                      </a:pPr>
                      <a:r>
                        <a:rPr lang="en-US" sz="950" dirty="0">
                          <a:effectLst/>
                        </a:rPr>
                        <a:t>MIL-STD-2068 </a:t>
                      </a:r>
                      <a:br>
                        <a:rPr lang="en-US" sz="950" dirty="0">
                          <a:effectLst/>
                        </a:rPr>
                      </a:br>
                      <a:r>
                        <a:rPr lang="en-US" sz="950" dirty="0">
                          <a:effectLst/>
                        </a:rPr>
                        <a:t>(SS by MIL-STD-781)</a:t>
                      </a:r>
                      <a:endParaRPr lang="en-US" sz="950" dirty="0">
                        <a:effectLst/>
                        <a:latin typeface="Calibri" panose="020F0502020204030204" pitchFamily="34" charset="0"/>
                        <a:ea typeface="Calibri" panose="020F0502020204030204" pitchFamily="34" charset="0"/>
                        <a:cs typeface="Times New Roman" panose="02020603050405020304" pitchFamily="18" charset="0"/>
                      </a:endParaRPr>
                    </a:p>
                  </a:txBody>
                  <a:tcPr marL="19485" marR="19485" marT="0" marB="0">
                    <a:lnL w="12700" cap="flat" cmpd="sng" algn="ctr">
                      <a:solidFill>
                        <a:schemeClr val="tx1"/>
                      </a:solidFill>
                      <a:prstDash val="solid"/>
                      <a:round/>
                      <a:headEnd type="none" w="med" len="med"/>
                      <a:tailEnd type="none" w="med" len="med"/>
                    </a:lnL>
                  </a:tcPr>
                </a:tc>
                <a:tc>
                  <a:txBody>
                    <a:bodyPr/>
                    <a:lstStyle/>
                    <a:p>
                      <a:pPr marL="0" marR="0" algn="l">
                        <a:lnSpc>
                          <a:spcPct val="115000"/>
                        </a:lnSpc>
                        <a:spcBef>
                          <a:spcPts val="0"/>
                        </a:spcBef>
                        <a:spcAft>
                          <a:spcPts val="0"/>
                        </a:spcAft>
                      </a:pPr>
                      <a:r>
                        <a:rPr lang="en-US" sz="950" dirty="0">
                          <a:effectLst/>
                        </a:rPr>
                        <a:t>RELIABILITY DEVELOPMENT TEST PROGRAM (15 JUL 1987)</a:t>
                      </a:r>
                      <a:endParaRPr lang="en-US" sz="950" dirty="0">
                        <a:effectLst/>
                        <a:latin typeface="Calibri" panose="020F0502020204030204" pitchFamily="34" charset="0"/>
                        <a:ea typeface="Calibri" panose="020F0502020204030204" pitchFamily="34" charset="0"/>
                        <a:cs typeface="Times New Roman" panose="02020603050405020304" pitchFamily="18" charset="0"/>
                      </a:endParaRPr>
                    </a:p>
                  </a:txBody>
                  <a:tcPr marL="19485" marR="19485" marT="0" marB="0"/>
                </a:tc>
                <a:tc>
                  <a:txBody>
                    <a:bodyPr/>
                    <a:lstStyle/>
                    <a:p>
                      <a:pPr marL="0" marR="0" algn="l">
                        <a:lnSpc>
                          <a:spcPct val="115000"/>
                        </a:lnSpc>
                        <a:spcBef>
                          <a:spcPts val="0"/>
                        </a:spcBef>
                        <a:spcAft>
                          <a:spcPts val="0"/>
                        </a:spcAft>
                      </a:pPr>
                      <a:r>
                        <a:rPr lang="en-US" sz="950" dirty="0">
                          <a:effectLst/>
                        </a:rPr>
                        <a:t>Reliability &amp; Maintenance</a:t>
                      </a:r>
                      <a:endParaRPr lang="en-US" sz="950" dirty="0">
                        <a:effectLst/>
                        <a:latin typeface="Calibri" panose="020F0502020204030204" pitchFamily="34" charset="0"/>
                        <a:ea typeface="Calibri" panose="020F0502020204030204" pitchFamily="34" charset="0"/>
                        <a:cs typeface="Times New Roman" panose="02020603050405020304" pitchFamily="18" charset="0"/>
                      </a:endParaRPr>
                    </a:p>
                  </a:txBody>
                  <a:tcPr marL="19485" marR="19485" marT="0" marB="0">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3310026947"/>
                  </a:ext>
                </a:extLst>
              </a:tr>
              <a:tr h="161306">
                <a:tc>
                  <a:txBody>
                    <a:bodyPr/>
                    <a:lstStyle/>
                    <a:p>
                      <a:pPr marL="0" marR="0" algn="l">
                        <a:lnSpc>
                          <a:spcPct val="115000"/>
                        </a:lnSpc>
                        <a:spcBef>
                          <a:spcPts val="0"/>
                        </a:spcBef>
                        <a:spcAft>
                          <a:spcPts val="0"/>
                        </a:spcAft>
                      </a:pPr>
                      <a:r>
                        <a:rPr lang="en-US" sz="950" dirty="0">
                          <a:effectLst/>
                        </a:rPr>
                        <a:t>MIL-STD-3034</a:t>
                      </a:r>
                      <a:endParaRPr lang="en-US" sz="950" dirty="0">
                        <a:effectLst/>
                        <a:latin typeface="Calibri" panose="020F0502020204030204" pitchFamily="34" charset="0"/>
                        <a:ea typeface="Calibri" panose="020F0502020204030204" pitchFamily="34" charset="0"/>
                        <a:cs typeface="Times New Roman" panose="02020603050405020304" pitchFamily="18" charset="0"/>
                      </a:endParaRPr>
                    </a:p>
                  </a:txBody>
                  <a:tcPr marL="19485" marR="19485" marT="0" marB="0">
                    <a:lnL w="12700" cap="flat" cmpd="sng" algn="ctr">
                      <a:solidFill>
                        <a:schemeClr val="tx1"/>
                      </a:solidFill>
                      <a:prstDash val="solid"/>
                      <a:round/>
                      <a:headEnd type="none" w="med" len="med"/>
                      <a:tailEnd type="none" w="med" len="med"/>
                    </a:lnL>
                  </a:tcPr>
                </a:tc>
                <a:tc>
                  <a:txBody>
                    <a:bodyPr/>
                    <a:lstStyle/>
                    <a:p>
                      <a:pPr marL="0" marR="0" algn="l">
                        <a:lnSpc>
                          <a:spcPct val="115000"/>
                        </a:lnSpc>
                        <a:spcBef>
                          <a:spcPts val="0"/>
                        </a:spcBef>
                        <a:spcAft>
                          <a:spcPts val="0"/>
                        </a:spcAft>
                      </a:pPr>
                      <a:r>
                        <a:rPr lang="en-US" sz="950" dirty="0">
                          <a:effectLst/>
                        </a:rPr>
                        <a:t>RELIABILITY-CENTERED MAINTENANCE (RCM) PROCESS (21 JAN 2011)</a:t>
                      </a:r>
                      <a:endParaRPr lang="en-US" sz="950" dirty="0">
                        <a:effectLst/>
                        <a:latin typeface="Calibri" panose="020F0502020204030204" pitchFamily="34" charset="0"/>
                        <a:ea typeface="Calibri" panose="020F0502020204030204" pitchFamily="34" charset="0"/>
                        <a:cs typeface="Times New Roman" panose="02020603050405020304" pitchFamily="18" charset="0"/>
                      </a:endParaRPr>
                    </a:p>
                  </a:txBody>
                  <a:tcPr marL="19485" marR="19485" marT="0" marB="0"/>
                </a:tc>
                <a:tc>
                  <a:txBody>
                    <a:bodyPr/>
                    <a:lstStyle/>
                    <a:p>
                      <a:pPr marL="0" marR="0" algn="l">
                        <a:lnSpc>
                          <a:spcPct val="115000"/>
                        </a:lnSpc>
                        <a:spcBef>
                          <a:spcPts val="0"/>
                        </a:spcBef>
                        <a:spcAft>
                          <a:spcPts val="0"/>
                        </a:spcAft>
                      </a:pPr>
                      <a:r>
                        <a:rPr lang="en-US" sz="950" dirty="0">
                          <a:effectLst/>
                        </a:rPr>
                        <a:t>Reliability &amp; Maintenance</a:t>
                      </a:r>
                      <a:endParaRPr lang="en-US" sz="950" dirty="0">
                        <a:effectLst/>
                        <a:latin typeface="Calibri" panose="020F0502020204030204" pitchFamily="34" charset="0"/>
                        <a:ea typeface="Calibri" panose="020F0502020204030204" pitchFamily="34" charset="0"/>
                        <a:cs typeface="Times New Roman" panose="02020603050405020304" pitchFamily="18" charset="0"/>
                      </a:endParaRPr>
                    </a:p>
                  </a:txBody>
                  <a:tcPr marL="19485" marR="19485" marT="0" marB="0">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2955874433"/>
                  </a:ext>
                </a:extLst>
              </a:tr>
              <a:tr h="322611">
                <a:tc>
                  <a:txBody>
                    <a:bodyPr/>
                    <a:lstStyle/>
                    <a:p>
                      <a:pPr marL="0" marR="0" algn="l">
                        <a:lnSpc>
                          <a:spcPct val="115000"/>
                        </a:lnSpc>
                        <a:spcBef>
                          <a:spcPts val="0"/>
                        </a:spcBef>
                        <a:spcAft>
                          <a:spcPts val="0"/>
                        </a:spcAft>
                      </a:pPr>
                      <a:r>
                        <a:rPr lang="en-US" sz="950" dirty="0">
                          <a:effectLst/>
                        </a:rPr>
                        <a:t>MIL-P-24534A</a:t>
                      </a:r>
                      <a:br>
                        <a:rPr lang="en-US" sz="950" dirty="0">
                          <a:effectLst/>
                        </a:rPr>
                      </a:br>
                      <a:r>
                        <a:rPr lang="en-US" sz="950" dirty="0">
                          <a:effectLst/>
                        </a:rPr>
                        <a:t>(SS by MIL-STD-3034)</a:t>
                      </a:r>
                      <a:endParaRPr lang="en-US" sz="950" dirty="0">
                        <a:effectLst/>
                        <a:latin typeface="Calibri" panose="020F0502020204030204" pitchFamily="34" charset="0"/>
                        <a:ea typeface="Calibri" panose="020F0502020204030204" pitchFamily="34" charset="0"/>
                        <a:cs typeface="Times New Roman" panose="02020603050405020304" pitchFamily="18" charset="0"/>
                      </a:endParaRPr>
                    </a:p>
                  </a:txBody>
                  <a:tcPr marL="19485" marR="19485" marT="0" marB="0">
                    <a:lnL w="12700" cap="flat" cmpd="sng" algn="ctr">
                      <a:solidFill>
                        <a:schemeClr val="tx1"/>
                      </a:solidFill>
                      <a:prstDash val="solid"/>
                      <a:round/>
                      <a:headEnd type="none" w="med" len="med"/>
                      <a:tailEnd type="none" w="med" len="med"/>
                    </a:lnL>
                  </a:tcPr>
                </a:tc>
                <a:tc>
                  <a:txBody>
                    <a:bodyPr/>
                    <a:lstStyle/>
                    <a:p>
                      <a:pPr marL="0" marR="0" algn="l">
                        <a:lnSpc>
                          <a:spcPct val="115000"/>
                        </a:lnSpc>
                        <a:spcBef>
                          <a:spcPts val="0"/>
                        </a:spcBef>
                        <a:spcAft>
                          <a:spcPts val="0"/>
                        </a:spcAft>
                      </a:pPr>
                      <a:r>
                        <a:rPr lang="en-US" sz="950" dirty="0">
                          <a:effectLst/>
                        </a:rPr>
                        <a:t>PLANNED MAINTENANCE SYSTEM; DEVELOPMENT OF MAINTENANCE REQUIREMENT CARDS, MAINTENANCE INDEX PAGES, AND ASSOCIATED DOCUMENTATION (07 MAY 1985)</a:t>
                      </a:r>
                      <a:endParaRPr lang="en-US" sz="950" dirty="0">
                        <a:effectLst/>
                        <a:latin typeface="Calibri" panose="020F0502020204030204" pitchFamily="34" charset="0"/>
                        <a:ea typeface="Calibri" panose="020F0502020204030204" pitchFamily="34" charset="0"/>
                        <a:cs typeface="Times New Roman" panose="02020603050405020304" pitchFamily="18" charset="0"/>
                      </a:endParaRPr>
                    </a:p>
                  </a:txBody>
                  <a:tcPr marL="19485" marR="19485" marT="0" marB="0"/>
                </a:tc>
                <a:tc>
                  <a:txBody>
                    <a:bodyPr/>
                    <a:lstStyle/>
                    <a:p>
                      <a:pPr marL="0" marR="0" algn="l">
                        <a:lnSpc>
                          <a:spcPct val="115000"/>
                        </a:lnSpc>
                        <a:spcBef>
                          <a:spcPts val="0"/>
                        </a:spcBef>
                        <a:spcAft>
                          <a:spcPts val="0"/>
                        </a:spcAft>
                      </a:pPr>
                      <a:r>
                        <a:rPr lang="en-US" sz="950" dirty="0">
                          <a:effectLst/>
                        </a:rPr>
                        <a:t>Reliability &amp; Maintenance</a:t>
                      </a:r>
                      <a:endParaRPr lang="en-US" sz="950" dirty="0">
                        <a:effectLst/>
                        <a:latin typeface="Calibri" panose="020F0502020204030204" pitchFamily="34" charset="0"/>
                        <a:ea typeface="Calibri" panose="020F0502020204030204" pitchFamily="34" charset="0"/>
                        <a:cs typeface="Times New Roman" panose="02020603050405020304" pitchFamily="18" charset="0"/>
                      </a:endParaRPr>
                    </a:p>
                  </a:txBody>
                  <a:tcPr marL="19485" marR="19485" marT="0" marB="0">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4292677620"/>
                  </a:ext>
                </a:extLst>
              </a:tr>
              <a:tr h="161306">
                <a:tc>
                  <a:txBody>
                    <a:bodyPr/>
                    <a:lstStyle/>
                    <a:p>
                      <a:pPr marL="0" marR="0" algn="l">
                        <a:lnSpc>
                          <a:spcPct val="115000"/>
                        </a:lnSpc>
                        <a:spcBef>
                          <a:spcPts val="0"/>
                        </a:spcBef>
                        <a:spcAft>
                          <a:spcPts val="0"/>
                        </a:spcAft>
                      </a:pPr>
                      <a:r>
                        <a:rPr lang="en-US" sz="950" dirty="0">
                          <a:effectLst/>
                        </a:rPr>
                        <a:t>NTS 9090-800</a:t>
                      </a:r>
                      <a:endParaRPr lang="en-US" sz="950" dirty="0">
                        <a:effectLst/>
                        <a:latin typeface="Calibri" panose="020F0502020204030204" pitchFamily="34" charset="0"/>
                        <a:ea typeface="Calibri" panose="020F0502020204030204" pitchFamily="34" charset="0"/>
                        <a:cs typeface="Times New Roman" panose="02020603050405020304" pitchFamily="18" charset="0"/>
                      </a:endParaRPr>
                    </a:p>
                  </a:txBody>
                  <a:tcPr marL="19485" marR="19485" marT="0" marB="0">
                    <a:lnL w="12700" cap="flat" cmpd="sng" algn="ctr">
                      <a:solidFill>
                        <a:schemeClr val="tx1"/>
                      </a:solidFill>
                      <a:prstDash val="solid"/>
                      <a:round/>
                      <a:headEnd type="none" w="med" len="med"/>
                      <a:tailEnd type="none" w="med" len="med"/>
                    </a:lnL>
                  </a:tcPr>
                </a:tc>
                <a:tc>
                  <a:txBody>
                    <a:bodyPr/>
                    <a:lstStyle/>
                    <a:p>
                      <a:pPr marL="0" marR="0" algn="l">
                        <a:lnSpc>
                          <a:spcPct val="115000"/>
                        </a:lnSpc>
                        <a:spcBef>
                          <a:spcPts val="0"/>
                        </a:spcBef>
                        <a:spcAft>
                          <a:spcPts val="0"/>
                        </a:spcAft>
                      </a:pPr>
                      <a:r>
                        <a:rPr lang="en-US" sz="950" dirty="0">
                          <a:effectLst/>
                        </a:rPr>
                        <a:t>SHIP SELECTED RECORD DRAWINGS</a:t>
                      </a:r>
                      <a:endParaRPr lang="en-US" sz="950" dirty="0">
                        <a:effectLst/>
                        <a:latin typeface="Calibri" panose="020F0502020204030204" pitchFamily="34" charset="0"/>
                        <a:ea typeface="Calibri" panose="020F0502020204030204" pitchFamily="34" charset="0"/>
                        <a:cs typeface="Times New Roman" panose="02020603050405020304" pitchFamily="18" charset="0"/>
                      </a:endParaRPr>
                    </a:p>
                  </a:txBody>
                  <a:tcPr marL="19485" marR="19485" marT="0" marB="0"/>
                </a:tc>
                <a:tc>
                  <a:txBody>
                    <a:bodyPr/>
                    <a:lstStyle/>
                    <a:p>
                      <a:pPr marL="0" marR="0" algn="l">
                        <a:lnSpc>
                          <a:spcPct val="115000"/>
                        </a:lnSpc>
                        <a:spcBef>
                          <a:spcPts val="0"/>
                        </a:spcBef>
                        <a:spcAft>
                          <a:spcPts val="0"/>
                        </a:spcAft>
                      </a:pPr>
                      <a:r>
                        <a:rPr lang="en-US" sz="950" dirty="0">
                          <a:effectLst/>
                        </a:rPr>
                        <a:t>Selected Record Drawing (SRD)</a:t>
                      </a:r>
                      <a:endParaRPr lang="en-US" sz="950" dirty="0">
                        <a:effectLst/>
                        <a:latin typeface="Calibri" panose="020F0502020204030204" pitchFamily="34" charset="0"/>
                        <a:ea typeface="Calibri" panose="020F0502020204030204" pitchFamily="34" charset="0"/>
                        <a:cs typeface="Times New Roman" panose="02020603050405020304" pitchFamily="18" charset="0"/>
                      </a:endParaRPr>
                    </a:p>
                  </a:txBody>
                  <a:tcPr marL="19485" marR="19485" marT="0" marB="0">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1330855175"/>
                  </a:ext>
                </a:extLst>
              </a:tr>
              <a:tr h="483917">
                <a:tc>
                  <a:txBody>
                    <a:bodyPr/>
                    <a:lstStyle/>
                    <a:p>
                      <a:pPr marL="0" marR="0" algn="l">
                        <a:lnSpc>
                          <a:spcPct val="115000"/>
                        </a:lnSpc>
                        <a:spcBef>
                          <a:spcPts val="0"/>
                        </a:spcBef>
                        <a:spcAft>
                          <a:spcPts val="0"/>
                        </a:spcAft>
                      </a:pPr>
                      <a:r>
                        <a:rPr lang="en-US" sz="950" dirty="0">
                          <a:effectLst/>
                        </a:rPr>
                        <a:t>SL720-AA-MAN-030</a:t>
                      </a:r>
                      <a:endParaRPr lang="en-US" sz="950" dirty="0">
                        <a:effectLst/>
                        <a:latin typeface="Calibri" panose="020F0502020204030204" pitchFamily="34" charset="0"/>
                        <a:ea typeface="Calibri" panose="020F0502020204030204" pitchFamily="34" charset="0"/>
                        <a:cs typeface="Times New Roman" panose="02020603050405020304" pitchFamily="18" charset="0"/>
                      </a:endParaRPr>
                    </a:p>
                  </a:txBody>
                  <a:tcPr marL="19485" marR="19485" marT="0" marB="0">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tcPr>
                </a:tc>
                <a:tc>
                  <a:txBody>
                    <a:bodyPr/>
                    <a:lstStyle/>
                    <a:p>
                      <a:pPr marL="0" marR="0" algn="l">
                        <a:lnSpc>
                          <a:spcPct val="115000"/>
                        </a:lnSpc>
                        <a:spcBef>
                          <a:spcPts val="0"/>
                        </a:spcBef>
                        <a:spcAft>
                          <a:spcPts val="0"/>
                        </a:spcAft>
                      </a:pPr>
                      <a:r>
                        <a:rPr lang="en-US" sz="950" dirty="0">
                          <a:effectLst/>
                        </a:rPr>
                        <a:t>NAVY MODERNIZATION PROCESS MANAGEMENT AND OPERATIONS MANUAL (NMP-MOM)</a:t>
                      </a:r>
                      <a:endParaRPr lang="en-US" sz="950" dirty="0">
                        <a:effectLst/>
                        <a:latin typeface="Calibri" panose="020F0502020204030204" pitchFamily="34" charset="0"/>
                        <a:ea typeface="Calibri" panose="020F0502020204030204" pitchFamily="34" charset="0"/>
                        <a:cs typeface="Times New Roman" panose="02020603050405020304" pitchFamily="18" charset="0"/>
                      </a:endParaRPr>
                    </a:p>
                  </a:txBody>
                  <a:tcPr marL="19485" marR="19485" marT="0" marB="0">
                    <a:lnB w="12700" cap="flat" cmpd="sng" algn="ctr">
                      <a:solidFill>
                        <a:schemeClr val="tx1"/>
                      </a:solidFill>
                      <a:prstDash val="solid"/>
                      <a:round/>
                      <a:headEnd type="none" w="med" len="med"/>
                      <a:tailEnd type="none" w="med" len="med"/>
                    </a:lnB>
                  </a:tcPr>
                </a:tc>
                <a:tc>
                  <a:txBody>
                    <a:bodyPr/>
                    <a:lstStyle/>
                    <a:p>
                      <a:pPr marL="0" marR="0" algn="l">
                        <a:lnSpc>
                          <a:spcPct val="115000"/>
                        </a:lnSpc>
                        <a:spcBef>
                          <a:spcPts val="0"/>
                        </a:spcBef>
                        <a:spcAft>
                          <a:spcPts val="1000"/>
                        </a:spcAft>
                      </a:pPr>
                      <a:r>
                        <a:rPr lang="en-US" sz="950" dirty="0">
                          <a:effectLst/>
                        </a:rPr>
                        <a:t>Allowance &amp; Outfitting (A&amp;O)</a:t>
                      </a:r>
                      <a:br>
                        <a:rPr lang="en-US" sz="950" dirty="0">
                          <a:effectLst/>
                        </a:rPr>
                      </a:br>
                      <a:r>
                        <a:rPr lang="en-US" sz="950" dirty="0">
                          <a:effectLst/>
                        </a:rPr>
                        <a:t>Configuration Data Manager (CDM)</a:t>
                      </a:r>
                      <a:br>
                        <a:rPr lang="en-US" sz="950" dirty="0">
                          <a:effectLst/>
                        </a:rPr>
                      </a:br>
                      <a:r>
                        <a:rPr lang="en-US" sz="950" dirty="0">
                          <a:effectLst/>
                        </a:rPr>
                        <a:t>Damage Control (DC)</a:t>
                      </a:r>
                      <a:endParaRPr lang="en-US" sz="950" dirty="0">
                        <a:effectLst/>
                        <a:latin typeface="Calibri" panose="020F0502020204030204" pitchFamily="34" charset="0"/>
                        <a:ea typeface="Calibri" panose="020F0502020204030204" pitchFamily="34" charset="0"/>
                        <a:cs typeface="Times New Roman" panose="02020603050405020304" pitchFamily="18" charset="0"/>
                      </a:endParaRPr>
                    </a:p>
                  </a:txBody>
                  <a:tcPr marL="19485" marR="19485" marT="0" marB="0">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01864342"/>
                  </a:ext>
                </a:extLst>
              </a:tr>
            </a:tbl>
          </a:graphicData>
        </a:graphic>
      </p:graphicFrame>
      <p:sp>
        <p:nvSpPr>
          <p:cNvPr id="5" name="Slide Number Placeholder 5">
            <a:extLst>
              <a:ext uri="{FF2B5EF4-FFF2-40B4-BE49-F238E27FC236}">
                <a16:creationId xmlns:a16="http://schemas.microsoft.com/office/drawing/2014/main" id="{B6011823-5496-0141-B114-C34EBA709756}"/>
              </a:ext>
            </a:extLst>
          </p:cNvPr>
          <p:cNvSpPr txBox="1">
            <a:spLocks/>
          </p:cNvSpPr>
          <p:nvPr/>
        </p:nvSpPr>
        <p:spPr>
          <a:xfrm>
            <a:off x="3771519" y="6525757"/>
            <a:ext cx="4648963" cy="273844"/>
          </a:xfrm>
          <a:prstGeom prst="rect">
            <a:avLst/>
          </a:prstGeom>
        </p:spPr>
        <p:txBody>
          <a:bodyPr vert="horz" lIns="91440" tIns="45720" rIns="91440" bIns="45720" rtlCol="0" anchor="ctr"/>
          <a:lstStyle>
            <a:defPPr>
              <a:defRPr lang="en-US"/>
            </a:defPPr>
            <a:lvl1pPr algn="l" rtl="0" fontAlgn="base">
              <a:spcBef>
                <a:spcPct val="0"/>
              </a:spcBef>
              <a:spcAft>
                <a:spcPct val="0"/>
              </a:spcAft>
              <a:defRPr sz="1050" kern="1200">
                <a:solidFill>
                  <a:schemeClr val="bg1"/>
                </a:solidFill>
                <a:latin typeface="Arial" panose="020B0604020202020204" pitchFamily="34" charset="0"/>
                <a:ea typeface="+mn-ea"/>
                <a:cs typeface="Arial" panose="020B0604020202020204" pitchFamily="34" charset="0"/>
              </a:defRPr>
            </a:lvl1pPr>
            <a:lvl2pPr marL="457200" algn="l" rtl="0" fontAlgn="base">
              <a:spcBef>
                <a:spcPct val="0"/>
              </a:spcBef>
              <a:spcAft>
                <a:spcPct val="0"/>
              </a:spcAft>
              <a:defRPr kern="1200">
                <a:solidFill>
                  <a:schemeClr val="tx1"/>
                </a:solidFill>
                <a:latin typeface="Tahoma" charset="0"/>
                <a:ea typeface="+mn-ea"/>
                <a:cs typeface="Arial" charset="0"/>
              </a:defRPr>
            </a:lvl2pPr>
            <a:lvl3pPr marL="914400" algn="l" rtl="0" fontAlgn="base">
              <a:spcBef>
                <a:spcPct val="0"/>
              </a:spcBef>
              <a:spcAft>
                <a:spcPct val="0"/>
              </a:spcAft>
              <a:defRPr kern="1200">
                <a:solidFill>
                  <a:schemeClr val="tx1"/>
                </a:solidFill>
                <a:latin typeface="Tahoma" charset="0"/>
                <a:ea typeface="+mn-ea"/>
                <a:cs typeface="Arial" charset="0"/>
              </a:defRPr>
            </a:lvl3pPr>
            <a:lvl4pPr marL="1371600" algn="l" rtl="0" fontAlgn="base">
              <a:spcBef>
                <a:spcPct val="0"/>
              </a:spcBef>
              <a:spcAft>
                <a:spcPct val="0"/>
              </a:spcAft>
              <a:defRPr kern="1200">
                <a:solidFill>
                  <a:schemeClr val="tx1"/>
                </a:solidFill>
                <a:latin typeface="Tahoma" charset="0"/>
                <a:ea typeface="+mn-ea"/>
                <a:cs typeface="Arial" charset="0"/>
              </a:defRPr>
            </a:lvl4pPr>
            <a:lvl5pPr marL="1828800" algn="l" rtl="0" fontAlgn="base">
              <a:spcBef>
                <a:spcPct val="0"/>
              </a:spcBef>
              <a:spcAft>
                <a:spcPct val="0"/>
              </a:spcAft>
              <a:defRPr kern="1200">
                <a:solidFill>
                  <a:schemeClr val="tx1"/>
                </a:solidFill>
                <a:latin typeface="Tahoma" charset="0"/>
                <a:ea typeface="+mn-ea"/>
                <a:cs typeface="Arial" charset="0"/>
              </a:defRPr>
            </a:lvl5pPr>
            <a:lvl6pPr marL="2286000" algn="l" defTabSz="914400" rtl="0" eaLnBrk="1" latinLnBrk="0" hangingPunct="1">
              <a:defRPr kern="1200">
                <a:solidFill>
                  <a:schemeClr val="tx1"/>
                </a:solidFill>
                <a:latin typeface="Tahoma" charset="0"/>
                <a:ea typeface="+mn-ea"/>
                <a:cs typeface="Arial" charset="0"/>
              </a:defRPr>
            </a:lvl6pPr>
            <a:lvl7pPr marL="2743200" algn="l" defTabSz="914400" rtl="0" eaLnBrk="1" latinLnBrk="0" hangingPunct="1">
              <a:defRPr kern="1200">
                <a:solidFill>
                  <a:schemeClr val="tx1"/>
                </a:solidFill>
                <a:latin typeface="Tahoma" charset="0"/>
                <a:ea typeface="+mn-ea"/>
                <a:cs typeface="Arial" charset="0"/>
              </a:defRPr>
            </a:lvl7pPr>
            <a:lvl8pPr marL="3200400" algn="l" defTabSz="914400" rtl="0" eaLnBrk="1" latinLnBrk="0" hangingPunct="1">
              <a:defRPr kern="1200">
                <a:solidFill>
                  <a:schemeClr val="tx1"/>
                </a:solidFill>
                <a:latin typeface="Tahoma" charset="0"/>
                <a:ea typeface="+mn-ea"/>
                <a:cs typeface="Arial" charset="0"/>
              </a:defRPr>
            </a:lvl8pPr>
            <a:lvl9pPr marL="3657600" algn="l" defTabSz="914400" rtl="0" eaLnBrk="1" latinLnBrk="0" hangingPunct="1">
              <a:defRPr kern="1200">
                <a:solidFill>
                  <a:schemeClr val="tx1"/>
                </a:solidFill>
                <a:latin typeface="Tahoma" charset="0"/>
                <a:ea typeface="+mn-ea"/>
                <a:cs typeface="Arial" charset="0"/>
              </a:defRPr>
            </a:lvl9pPr>
          </a:lstStyle>
          <a:p>
            <a:pPr algn="ctr"/>
            <a:r>
              <a:rPr lang="en-US" sz="800" dirty="0">
                <a:solidFill>
                  <a:schemeClr val="tx1"/>
                </a:solidFill>
                <a:ea typeface="Calibri" panose="020F0502020204030204" pitchFamily="34" charset="0"/>
              </a:rPr>
              <a:t>Newport News Shipbuilding, a Division of Huntington Ingalls Industries, All Rights Reserved </a:t>
            </a:r>
            <a:r>
              <a:rPr lang="en-US" sz="800" dirty="0" smtClean="0">
                <a:solidFill>
                  <a:schemeClr val="tx1"/>
                </a:solidFill>
                <a:ea typeface="Calibri" panose="020F0502020204030204" pitchFamily="34" charset="0"/>
              </a:rPr>
              <a:t>2021</a:t>
            </a:r>
            <a:endParaRPr lang="en-US" sz="700" cap="all" dirty="0">
              <a:solidFill>
                <a:schemeClr val="tx1"/>
              </a:solidFill>
            </a:endParaRPr>
          </a:p>
        </p:txBody>
      </p:sp>
    </p:spTree>
    <p:extLst>
      <p:ext uri="{BB962C8B-B14F-4D97-AF65-F5344CB8AC3E}">
        <p14:creationId xmlns:p14="http://schemas.microsoft.com/office/powerpoint/2010/main" val="372404248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69850" y="1155815"/>
            <a:ext cx="6621508" cy="5450083"/>
          </a:xfrm>
        </p:spPr>
        <p:txBody>
          <a:bodyPr>
            <a:normAutofit fontScale="92500" lnSpcReduction="10000"/>
          </a:bodyPr>
          <a:lstStyle/>
          <a:p>
            <a:pPr marL="0" indent="0" algn="just">
              <a:lnSpc>
                <a:spcPct val="115000"/>
              </a:lnSpc>
              <a:buNone/>
            </a:pPr>
            <a:r>
              <a:rPr lang="en-US" sz="1400" b="1" dirty="0">
                <a:solidFill>
                  <a:srgbClr val="000000">
                    <a:lumMod val="65000"/>
                    <a:lumOff val="35000"/>
                  </a:srgbClr>
                </a:solidFill>
                <a:cs typeface="Arial" pitchFamily="34" charset="0"/>
              </a:rPr>
              <a:t>Interview Summary: </a:t>
            </a:r>
          </a:p>
          <a:p>
            <a:pPr algn="just">
              <a:lnSpc>
                <a:spcPct val="115000"/>
              </a:lnSpc>
              <a:spcAft>
                <a:spcPts val="600"/>
              </a:spcAft>
            </a:pPr>
            <a:r>
              <a:rPr lang="en-US" sz="1400" b="1" dirty="0">
                <a:solidFill>
                  <a:srgbClr val="004B8D"/>
                </a:solidFill>
                <a:cs typeface="Arial" panose="020B0604020202020204" pitchFamily="34" charset="0"/>
              </a:rPr>
              <a:t>Maintenance scenario </a:t>
            </a:r>
          </a:p>
          <a:p>
            <a:pPr marL="0" lvl="1" indent="-285750" algn="just">
              <a:lnSpc>
                <a:spcPct val="115000"/>
              </a:lnSpc>
              <a:spcAft>
                <a:spcPts val="600"/>
              </a:spcAft>
              <a:buFont typeface="Wingdings" panose="05000000000000000000" pitchFamily="2" charset="2"/>
              <a:buChar char="Ø"/>
            </a:pPr>
            <a:r>
              <a:rPr lang="en-US" sz="1400" dirty="0">
                <a:solidFill>
                  <a:srgbClr val="000000">
                    <a:lumMod val="65000"/>
                    <a:lumOff val="35000"/>
                  </a:srgbClr>
                </a:solidFill>
                <a:cs typeface="Arial" pitchFamily="34" charset="0"/>
              </a:rPr>
              <a:t>Who does the routine maintenance?</a:t>
            </a:r>
          </a:p>
          <a:p>
            <a:pPr marL="0" lvl="1" indent="-285750" algn="just">
              <a:lnSpc>
                <a:spcPct val="115000"/>
              </a:lnSpc>
              <a:spcAft>
                <a:spcPts val="600"/>
              </a:spcAft>
              <a:buFont typeface="Wingdings" panose="05000000000000000000" pitchFamily="2" charset="2"/>
              <a:buChar char="Ø"/>
            </a:pPr>
            <a:r>
              <a:rPr lang="en-US" sz="1400" dirty="0">
                <a:solidFill>
                  <a:srgbClr val="000000">
                    <a:lumMod val="65000"/>
                    <a:lumOff val="35000"/>
                  </a:srgbClr>
                </a:solidFill>
                <a:cs typeface="Arial" pitchFamily="34" charset="0"/>
              </a:rPr>
              <a:t>An example of a specific maintenance event and the related information</a:t>
            </a:r>
          </a:p>
          <a:p>
            <a:pPr marL="0" lvl="1" indent="-285750" algn="just">
              <a:lnSpc>
                <a:spcPct val="115000"/>
              </a:lnSpc>
              <a:spcAft>
                <a:spcPts val="600"/>
              </a:spcAft>
              <a:buFont typeface="Wingdings" panose="05000000000000000000" pitchFamily="2" charset="2"/>
              <a:buChar char="Ø"/>
            </a:pPr>
            <a:r>
              <a:rPr lang="en-US" sz="1400" dirty="0">
                <a:solidFill>
                  <a:srgbClr val="000000">
                    <a:lumMod val="65000"/>
                    <a:lumOff val="35000"/>
                  </a:srgbClr>
                </a:solidFill>
                <a:cs typeface="Arial" pitchFamily="34" charset="0"/>
              </a:rPr>
              <a:t>Benefits and concerns </a:t>
            </a:r>
            <a:r>
              <a:rPr lang="en-US" sz="1400" dirty="0" smtClean="0">
                <a:solidFill>
                  <a:srgbClr val="000000">
                    <a:lumMod val="65000"/>
                    <a:lumOff val="35000"/>
                  </a:srgbClr>
                </a:solidFill>
                <a:cs typeface="Arial" pitchFamily="34" charset="0"/>
              </a:rPr>
              <a:t>be around </a:t>
            </a:r>
            <a:r>
              <a:rPr lang="en-US" sz="1400" dirty="0">
                <a:solidFill>
                  <a:srgbClr val="000000">
                    <a:lumMod val="65000"/>
                    <a:lumOff val="35000"/>
                  </a:srgbClr>
                </a:solidFill>
                <a:cs typeface="Arial" pitchFamily="34" charset="0"/>
              </a:rPr>
              <a:t>moving this use case into a 3D Digital platform?</a:t>
            </a:r>
          </a:p>
          <a:p>
            <a:pPr algn="just">
              <a:lnSpc>
                <a:spcPct val="115000"/>
              </a:lnSpc>
              <a:spcAft>
                <a:spcPts val="600"/>
              </a:spcAft>
            </a:pPr>
            <a:r>
              <a:rPr lang="en-US" sz="1400" b="1" dirty="0">
                <a:solidFill>
                  <a:srgbClr val="004B8D"/>
                </a:solidFill>
                <a:cs typeface="Arial" panose="020B0604020202020204" pitchFamily="34" charset="0"/>
              </a:rPr>
              <a:t>Casualty incident </a:t>
            </a:r>
          </a:p>
          <a:p>
            <a:pPr marL="0" lvl="1" indent="-285750" algn="just">
              <a:lnSpc>
                <a:spcPct val="115000"/>
              </a:lnSpc>
              <a:spcAft>
                <a:spcPts val="600"/>
              </a:spcAft>
              <a:buFont typeface="Wingdings" panose="05000000000000000000" pitchFamily="2" charset="2"/>
              <a:buChar char="Ø"/>
            </a:pPr>
            <a:r>
              <a:rPr lang="en-US" sz="1400" dirty="0">
                <a:solidFill>
                  <a:srgbClr val="000000">
                    <a:lumMod val="65000"/>
                    <a:lumOff val="35000"/>
                  </a:srgbClr>
                </a:solidFill>
                <a:cs typeface="Arial" pitchFamily="34" charset="0"/>
              </a:rPr>
              <a:t>Who reacts in this situation?</a:t>
            </a:r>
          </a:p>
          <a:p>
            <a:pPr marL="0" lvl="1" indent="-285750" algn="just">
              <a:lnSpc>
                <a:spcPct val="115000"/>
              </a:lnSpc>
              <a:spcAft>
                <a:spcPts val="600"/>
              </a:spcAft>
              <a:buFont typeface="Wingdings" panose="05000000000000000000" pitchFamily="2" charset="2"/>
              <a:buChar char="Ø"/>
            </a:pPr>
            <a:r>
              <a:rPr lang="en-US" sz="1400" dirty="0">
                <a:solidFill>
                  <a:srgbClr val="000000">
                    <a:lumMod val="65000"/>
                    <a:lumOff val="35000"/>
                  </a:srgbClr>
                </a:solidFill>
                <a:cs typeface="Arial" pitchFamily="34" charset="0"/>
              </a:rPr>
              <a:t>What training goes into repair response?</a:t>
            </a:r>
          </a:p>
          <a:p>
            <a:pPr marL="0" lvl="1" indent="-285750" algn="just">
              <a:lnSpc>
                <a:spcPct val="115000"/>
              </a:lnSpc>
              <a:spcAft>
                <a:spcPts val="600"/>
              </a:spcAft>
              <a:buFont typeface="Wingdings" panose="05000000000000000000" pitchFamily="2" charset="2"/>
              <a:buChar char="Ø"/>
            </a:pPr>
            <a:r>
              <a:rPr lang="en-US" sz="1400" dirty="0">
                <a:solidFill>
                  <a:srgbClr val="000000">
                    <a:lumMod val="65000"/>
                    <a:lumOff val="35000"/>
                  </a:srgbClr>
                </a:solidFill>
                <a:cs typeface="Arial" pitchFamily="34" charset="0"/>
              </a:rPr>
              <a:t>An example casualty incident</a:t>
            </a:r>
          </a:p>
          <a:p>
            <a:pPr marL="0" lvl="1" indent="-285750" algn="just">
              <a:lnSpc>
                <a:spcPct val="115000"/>
              </a:lnSpc>
              <a:spcAft>
                <a:spcPts val="600"/>
              </a:spcAft>
              <a:buFont typeface="Wingdings" panose="05000000000000000000" pitchFamily="2" charset="2"/>
              <a:buChar char="Ø"/>
            </a:pPr>
            <a:r>
              <a:rPr lang="en-US" sz="1400" dirty="0">
                <a:solidFill>
                  <a:srgbClr val="000000">
                    <a:lumMod val="65000"/>
                    <a:lumOff val="35000"/>
                  </a:srgbClr>
                </a:solidFill>
                <a:cs typeface="Arial" pitchFamily="34" charset="0"/>
              </a:rPr>
              <a:t>Benefits and concerns be around moving this use case into a 3D Digital platform?</a:t>
            </a:r>
          </a:p>
          <a:p>
            <a:pPr algn="just">
              <a:lnSpc>
                <a:spcPct val="115000"/>
              </a:lnSpc>
              <a:spcAft>
                <a:spcPts val="600"/>
              </a:spcAft>
            </a:pPr>
            <a:r>
              <a:rPr lang="en-US" sz="1400" b="1" dirty="0">
                <a:solidFill>
                  <a:srgbClr val="004B8D"/>
                </a:solidFill>
                <a:cs typeface="Arial" panose="020B0604020202020204" pitchFamily="34" charset="0"/>
              </a:rPr>
              <a:t>General component information </a:t>
            </a:r>
          </a:p>
          <a:p>
            <a:pPr marL="0" lvl="1" indent="-285750" algn="just">
              <a:lnSpc>
                <a:spcPct val="115000"/>
              </a:lnSpc>
              <a:spcAft>
                <a:spcPts val="600"/>
              </a:spcAft>
              <a:buFont typeface="Wingdings" panose="05000000000000000000" pitchFamily="2" charset="2"/>
              <a:buChar char="Ø"/>
            </a:pPr>
            <a:r>
              <a:rPr lang="en-US" sz="1400" dirty="0">
                <a:solidFill>
                  <a:srgbClr val="000000">
                    <a:lumMod val="65000"/>
                    <a:lumOff val="35000"/>
                  </a:srgbClr>
                </a:solidFill>
                <a:cs typeface="Arial" pitchFamily="34" charset="0"/>
              </a:rPr>
              <a:t>Who would need to access data around a component?</a:t>
            </a:r>
          </a:p>
          <a:p>
            <a:pPr marL="0" lvl="1" indent="-285750" algn="just">
              <a:lnSpc>
                <a:spcPct val="115000"/>
              </a:lnSpc>
              <a:spcAft>
                <a:spcPts val="600"/>
              </a:spcAft>
              <a:buFont typeface="Wingdings" panose="05000000000000000000" pitchFamily="2" charset="2"/>
              <a:buChar char="Ø"/>
            </a:pPr>
            <a:r>
              <a:rPr lang="en-US" sz="1400" dirty="0">
                <a:solidFill>
                  <a:srgbClr val="000000">
                    <a:lumMod val="65000"/>
                    <a:lumOff val="35000"/>
                  </a:srgbClr>
                </a:solidFill>
                <a:cs typeface="Arial" pitchFamily="34" charset="0"/>
              </a:rPr>
              <a:t>Why do they need to access it?</a:t>
            </a:r>
          </a:p>
          <a:p>
            <a:pPr marL="0" lvl="1" indent="-285750" algn="just">
              <a:lnSpc>
                <a:spcPct val="115000"/>
              </a:lnSpc>
              <a:spcAft>
                <a:spcPts val="600"/>
              </a:spcAft>
              <a:buFont typeface="Wingdings" panose="05000000000000000000" pitchFamily="2" charset="2"/>
              <a:buChar char="Ø"/>
            </a:pPr>
            <a:r>
              <a:rPr lang="en-US" sz="1400" dirty="0">
                <a:solidFill>
                  <a:srgbClr val="000000">
                    <a:lumMod val="65000"/>
                    <a:lumOff val="35000"/>
                  </a:srgbClr>
                </a:solidFill>
                <a:cs typeface="Arial" pitchFamily="34" charset="0"/>
              </a:rPr>
              <a:t>How do they get that information today?</a:t>
            </a:r>
          </a:p>
          <a:p>
            <a:pPr marL="0" lvl="1" indent="-285750" algn="just">
              <a:lnSpc>
                <a:spcPct val="115000"/>
              </a:lnSpc>
              <a:spcAft>
                <a:spcPts val="600"/>
              </a:spcAft>
              <a:buFont typeface="Wingdings" panose="05000000000000000000" pitchFamily="2" charset="2"/>
              <a:buChar char="Ø"/>
            </a:pPr>
            <a:r>
              <a:rPr lang="en-US" sz="1400" dirty="0">
                <a:solidFill>
                  <a:srgbClr val="000000">
                    <a:lumMod val="65000"/>
                    <a:lumOff val="35000"/>
                  </a:srgbClr>
                </a:solidFill>
                <a:cs typeface="Arial" pitchFamily="34" charset="0"/>
              </a:rPr>
              <a:t>Benefits and concerns be around moving this use case into a 3D Digital platform?</a:t>
            </a:r>
          </a:p>
        </p:txBody>
      </p:sp>
      <p:sp>
        <p:nvSpPr>
          <p:cNvPr id="3" name="Title 2"/>
          <p:cNvSpPr>
            <a:spLocks noGrp="1"/>
          </p:cNvSpPr>
          <p:nvPr>
            <p:ph type="title"/>
          </p:nvPr>
        </p:nvSpPr>
        <p:spPr/>
        <p:txBody>
          <a:bodyPr/>
          <a:lstStyle/>
          <a:p>
            <a:r>
              <a:rPr lang="en-US" dirty="0" smtClean="0">
                <a:solidFill>
                  <a:srgbClr val="004B8D"/>
                </a:solidFill>
              </a:rPr>
              <a:t>Use Cases</a:t>
            </a:r>
            <a:endParaRPr lang="en-US" dirty="0"/>
          </a:p>
        </p:txBody>
      </p:sp>
      <p:sp>
        <p:nvSpPr>
          <p:cNvPr id="4" name="Slide Number Placeholder 3"/>
          <p:cNvSpPr>
            <a:spLocks noGrp="1"/>
          </p:cNvSpPr>
          <p:nvPr>
            <p:ph type="sldNum" sz="quarter" idx="11"/>
          </p:nvPr>
        </p:nvSpPr>
        <p:spPr/>
        <p:txBody>
          <a:bodyPr/>
          <a:lstStyle/>
          <a:p>
            <a:fld id="{A916C171-007E-46CF-80D5-F89E015BD616}" type="slidenum">
              <a:rPr lang="en-US" smtClean="0"/>
              <a:pPr/>
              <a:t>8</a:t>
            </a:fld>
            <a:endParaRPr lang="en-US" dirty="0"/>
          </a:p>
        </p:txBody>
      </p:sp>
      <p:graphicFrame>
        <p:nvGraphicFramePr>
          <p:cNvPr id="7" name="Table 6"/>
          <p:cNvGraphicFramePr>
            <a:graphicFrameLocks noGrp="1"/>
          </p:cNvGraphicFramePr>
          <p:nvPr>
            <p:extLst>
              <p:ext uri="{D42A27DB-BD31-4B8C-83A1-F6EECF244321}">
                <p14:modId xmlns:p14="http://schemas.microsoft.com/office/powerpoint/2010/main" val="3578256898"/>
              </p:ext>
            </p:extLst>
          </p:nvPr>
        </p:nvGraphicFramePr>
        <p:xfrm>
          <a:off x="6575772" y="1624033"/>
          <a:ext cx="5530059" cy="4315294"/>
        </p:xfrm>
        <a:graphic>
          <a:graphicData uri="http://schemas.openxmlformats.org/drawingml/2006/table">
            <a:tbl>
              <a:tblPr firstRow="1">
                <a:effectLst>
                  <a:outerShdw blurRad="50800" dist="38100" dir="13500000" algn="br" rotWithShape="0">
                    <a:prstClr val="black">
                      <a:alpha val="40000"/>
                    </a:prstClr>
                  </a:outerShdw>
                </a:effectLst>
                <a:tableStyleId>{2D5ABB26-0587-4C30-8999-92F81FD0307C}</a:tableStyleId>
              </a:tblPr>
              <a:tblGrid>
                <a:gridCol w="2693882">
                  <a:extLst>
                    <a:ext uri="{9D8B030D-6E8A-4147-A177-3AD203B41FA5}">
                      <a16:colId xmlns:a16="http://schemas.microsoft.com/office/drawing/2014/main" val="20000"/>
                    </a:ext>
                  </a:extLst>
                </a:gridCol>
                <a:gridCol w="2836177">
                  <a:extLst>
                    <a:ext uri="{9D8B030D-6E8A-4147-A177-3AD203B41FA5}">
                      <a16:colId xmlns:a16="http://schemas.microsoft.com/office/drawing/2014/main" val="20001"/>
                    </a:ext>
                  </a:extLst>
                </a:gridCol>
              </a:tblGrid>
              <a:tr h="513417">
                <a:tc>
                  <a:txBody>
                    <a:bodyPr/>
                    <a:lstStyle/>
                    <a:p>
                      <a:pPr marL="0" algn="ctr" defTabSz="914400" rtl="0" eaLnBrk="1" fontAlgn="auto" latinLnBrk="0" hangingPunct="1">
                        <a:lnSpc>
                          <a:spcPct val="115000"/>
                        </a:lnSpc>
                        <a:spcBef>
                          <a:spcPts val="0"/>
                        </a:spcBef>
                        <a:spcAft>
                          <a:spcPts val="600"/>
                        </a:spcAft>
                      </a:pPr>
                      <a:r>
                        <a:rPr lang="en-US" sz="1400" b="1" kern="1200" dirty="0">
                          <a:solidFill>
                            <a:srgbClr val="004B8D"/>
                          </a:solidFill>
                          <a:latin typeface="+mj-lt"/>
                          <a:ea typeface="+mj-ea"/>
                          <a:cs typeface="Arial" panose="020B0604020202020204" pitchFamily="34" charset="0"/>
                        </a:rPr>
                        <a:t>Use Case</a:t>
                      </a:r>
                    </a:p>
                  </a:txBody>
                  <a:tcPr>
                    <a:lnL w="12700" cap="flat" cmpd="sng" algn="ctr">
                      <a:solidFill>
                        <a:schemeClr val="tx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914400" rtl="0" eaLnBrk="1" fontAlgn="auto" latinLnBrk="0" hangingPunct="1">
                        <a:lnSpc>
                          <a:spcPct val="115000"/>
                        </a:lnSpc>
                        <a:spcBef>
                          <a:spcPts val="0"/>
                        </a:spcBef>
                        <a:spcAft>
                          <a:spcPts val="600"/>
                        </a:spcAft>
                        <a:buClrTx/>
                        <a:buSzTx/>
                        <a:buFontTx/>
                        <a:buNone/>
                        <a:tabLst/>
                        <a:defRPr/>
                      </a:pPr>
                      <a:r>
                        <a:rPr lang="en-US" sz="1400" b="1" kern="1200" dirty="0">
                          <a:solidFill>
                            <a:srgbClr val="004B8D"/>
                          </a:solidFill>
                          <a:latin typeface="+mj-lt"/>
                          <a:ea typeface="+mj-ea"/>
                          <a:cs typeface="Arial" panose="020B0604020202020204" pitchFamily="34" charset="0"/>
                        </a:rPr>
                        <a:t>Purpose</a:t>
                      </a:r>
                    </a:p>
                  </a:txBody>
                  <a:tcPr>
                    <a:lnL w="12700" cap="flat" cmpd="sng" algn="ctr">
                      <a:solidFill>
                        <a:schemeClr val="bg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0"/>
                  </a:ext>
                </a:extLst>
              </a:tr>
              <a:tr h="1060989">
                <a:tc>
                  <a:txBody>
                    <a:bodyPr/>
                    <a:lstStyle/>
                    <a:p>
                      <a:pPr marL="0" indent="0" algn="l" defTabSz="914400" rtl="0" eaLnBrk="1" fontAlgn="auto" latinLnBrk="0" hangingPunct="1">
                        <a:spcBef>
                          <a:spcPts val="0"/>
                        </a:spcBef>
                        <a:spcAft>
                          <a:spcPts val="0"/>
                        </a:spcAft>
                        <a:buAutoNum type="arabicPeriod"/>
                        <a:tabLst>
                          <a:tab pos="2684463" algn="l"/>
                        </a:tabLst>
                      </a:pPr>
                      <a:r>
                        <a:rPr lang="en-US" sz="1400" kern="1200" dirty="0">
                          <a:solidFill>
                            <a:srgbClr val="000000">
                              <a:lumMod val="65000"/>
                              <a:lumOff val="35000"/>
                            </a:srgbClr>
                          </a:solidFill>
                          <a:latin typeface="+mn-lt"/>
                          <a:ea typeface="+mn-ea"/>
                          <a:cs typeface="Arial" pitchFamily="34" charset="0"/>
                        </a:rPr>
                        <a:t>  Maintenance/Repair</a:t>
                      </a:r>
                    </a:p>
                    <a:p>
                      <a:pPr marL="0" indent="0" algn="l" defTabSz="914400" rtl="0" eaLnBrk="1" fontAlgn="auto" latinLnBrk="0" hangingPunct="1">
                        <a:spcBef>
                          <a:spcPts val="0"/>
                        </a:spcBef>
                        <a:spcAft>
                          <a:spcPts val="0"/>
                        </a:spcAft>
                        <a:buNone/>
                        <a:tabLst>
                          <a:tab pos="2684463" algn="l"/>
                        </a:tabLst>
                      </a:pPr>
                      <a:r>
                        <a:rPr lang="en-US" sz="1400" kern="1200" dirty="0">
                          <a:solidFill>
                            <a:srgbClr val="000000">
                              <a:lumMod val="65000"/>
                              <a:lumOff val="35000"/>
                            </a:srgbClr>
                          </a:solidFill>
                          <a:latin typeface="+mn-lt"/>
                          <a:ea typeface="+mn-ea"/>
                          <a:cs typeface="Arial" pitchFamily="34" charset="0"/>
                        </a:rPr>
                        <a:t>Initiate a routine repair.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indent="0" algn="l" defTabSz="914400" rtl="0" eaLnBrk="1" fontAlgn="auto" latinLnBrk="0" hangingPunct="1">
                        <a:spcBef>
                          <a:spcPts val="0"/>
                        </a:spcBef>
                        <a:spcAft>
                          <a:spcPts val="0"/>
                        </a:spcAft>
                      </a:pPr>
                      <a:r>
                        <a:rPr lang="en-US" sz="1400" kern="1200" dirty="0">
                          <a:solidFill>
                            <a:srgbClr val="000000">
                              <a:lumMod val="65000"/>
                              <a:lumOff val="35000"/>
                            </a:srgbClr>
                          </a:solidFill>
                          <a:latin typeface="+mn-lt"/>
                          <a:ea typeface="+mn-ea"/>
                          <a:cs typeface="Arial" pitchFamily="34" charset="0"/>
                        </a:rPr>
                        <a:t>Identify and locate a component to be repaired, repair/replace item</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1"/>
                  </a:ext>
                </a:extLst>
              </a:tr>
              <a:tr h="1370444">
                <a:tc>
                  <a:txBody>
                    <a:bodyPr/>
                    <a:lstStyle/>
                    <a:p>
                      <a:pPr marL="0" marR="0" lvl="0" indent="-342900" algn="l" defTabSz="914400" rtl="0" eaLnBrk="1" fontAlgn="auto" latinLnBrk="0" hangingPunct="1">
                        <a:lnSpc>
                          <a:spcPct val="100000"/>
                        </a:lnSpc>
                        <a:spcBef>
                          <a:spcPts val="0"/>
                        </a:spcBef>
                        <a:spcAft>
                          <a:spcPts val="0"/>
                        </a:spcAft>
                        <a:buClrTx/>
                        <a:buSzTx/>
                        <a:buFontTx/>
                        <a:buAutoNum type="arabicPeriod" startAt="2"/>
                        <a:tabLst/>
                        <a:defRPr/>
                      </a:pPr>
                      <a:r>
                        <a:rPr lang="en-US" sz="1400" kern="1200" dirty="0">
                          <a:solidFill>
                            <a:srgbClr val="000000">
                              <a:lumMod val="65000"/>
                              <a:lumOff val="35000"/>
                            </a:srgbClr>
                          </a:solidFill>
                          <a:latin typeface="+mn-lt"/>
                          <a:ea typeface="+mn-ea"/>
                          <a:cs typeface="Arial" pitchFamily="34" charset="0"/>
                        </a:rPr>
                        <a:t>Casualty incident</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400" kern="1200" dirty="0">
                          <a:solidFill>
                            <a:srgbClr val="000000">
                              <a:lumMod val="65000"/>
                              <a:lumOff val="35000"/>
                            </a:srgbClr>
                          </a:solidFill>
                          <a:latin typeface="+mn-lt"/>
                          <a:ea typeface="+mn-ea"/>
                          <a:cs typeface="Arial" pitchFamily="34" charset="0"/>
                        </a:rPr>
                        <a:t>Report evaluation assessment of damage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indent="0" algn="l" defTabSz="914400" rtl="0" eaLnBrk="1" fontAlgn="auto" latinLnBrk="0" hangingPunct="1">
                        <a:spcBef>
                          <a:spcPts val="0"/>
                        </a:spcBef>
                        <a:spcAft>
                          <a:spcPts val="0"/>
                        </a:spcAft>
                        <a:buFont typeface="+mj-lt"/>
                        <a:buNone/>
                      </a:pPr>
                      <a:r>
                        <a:rPr lang="en-US" sz="1400" kern="1200" dirty="0">
                          <a:solidFill>
                            <a:srgbClr val="000000">
                              <a:lumMod val="65000"/>
                              <a:lumOff val="35000"/>
                            </a:srgbClr>
                          </a:solidFill>
                          <a:latin typeface="+mn-lt"/>
                          <a:ea typeface="+mn-ea"/>
                          <a:cs typeface="Arial" pitchFamily="34" charset="0"/>
                        </a:rPr>
                        <a:t>Understand and assess a damaged space, plan and repair of that space across systems as needed</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2"/>
                  </a:ext>
                </a:extLst>
              </a:tr>
              <a:tr h="1370444">
                <a:tc>
                  <a:txBody>
                    <a:bodyPr/>
                    <a:lstStyle/>
                    <a:p>
                      <a:pPr marL="0" marR="0" lvl="0" indent="-342900" algn="l" defTabSz="914400" rtl="0" eaLnBrk="1" fontAlgn="auto" latinLnBrk="0" hangingPunct="1">
                        <a:lnSpc>
                          <a:spcPct val="100000"/>
                        </a:lnSpc>
                        <a:spcBef>
                          <a:spcPts val="0"/>
                        </a:spcBef>
                        <a:spcAft>
                          <a:spcPts val="0"/>
                        </a:spcAft>
                        <a:buClrTx/>
                        <a:buSzTx/>
                        <a:buFontTx/>
                        <a:buAutoNum type="arabicPeriod" startAt="3"/>
                        <a:tabLst/>
                        <a:defRPr/>
                      </a:pPr>
                      <a:r>
                        <a:rPr lang="en-US" sz="1400" kern="1200" dirty="0">
                          <a:solidFill>
                            <a:srgbClr val="000000">
                              <a:lumMod val="65000"/>
                              <a:lumOff val="35000"/>
                            </a:srgbClr>
                          </a:solidFill>
                          <a:latin typeface="+mn-lt"/>
                          <a:ea typeface="+mn-ea"/>
                          <a:cs typeface="Arial" pitchFamily="34" charset="0"/>
                        </a:rPr>
                        <a:t>Replacement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algn="l" defTabSz="914400" rtl="0" eaLnBrk="1" fontAlgn="auto" latinLnBrk="0" hangingPunct="1">
                        <a:spcBef>
                          <a:spcPts val="0"/>
                        </a:spcBef>
                        <a:spcAft>
                          <a:spcPts val="0"/>
                        </a:spcAft>
                      </a:pPr>
                      <a:r>
                        <a:rPr lang="en-US" sz="1400" kern="1200" dirty="0">
                          <a:solidFill>
                            <a:srgbClr val="000000">
                              <a:lumMod val="65000"/>
                              <a:lumOff val="35000"/>
                            </a:srgbClr>
                          </a:solidFill>
                          <a:latin typeface="+mn-lt"/>
                          <a:ea typeface="+mn-ea"/>
                          <a:cs typeface="Arial" pitchFamily="34" charset="0"/>
                        </a:rPr>
                        <a:t>All Other Events: example: identify a part that exists in multiple places, plan and repair replacement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3"/>
                  </a:ext>
                </a:extLst>
              </a:tr>
            </a:tbl>
          </a:graphicData>
        </a:graphic>
      </p:graphicFrame>
      <p:sp>
        <p:nvSpPr>
          <p:cNvPr id="6" name="Slide Number Placeholder 5">
            <a:extLst>
              <a:ext uri="{FF2B5EF4-FFF2-40B4-BE49-F238E27FC236}">
                <a16:creationId xmlns:a16="http://schemas.microsoft.com/office/drawing/2014/main" id="{B6011823-5496-0141-B114-C34EBA709756}"/>
              </a:ext>
            </a:extLst>
          </p:cNvPr>
          <p:cNvSpPr txBox="1">
            <a:spLocks/>
          </p:cNvSpPr>
          <p:nvPr/>
        </p:nvSpPr>
        <p:spPr>
          <a:xfrm>
            <a:off x="3771519" y="6525757"/>
            <a:ext cx="4648963" cy="273844"/>
          </a:xfrm>
          <a:prstGeom prst="rect">
            <a:avLst/>
          </a:prstGeom>
        </p:spPr>
        <p:txBody>
          <a:bodyPr vert="horz" lIns="91440" tIns="45720" rIns="91440" bIns="45720" rtlCol="0" anchor="ctr"/>
          <a:lstStyle>
            <a:defPPr>
              <a:defRPr lang="en-US"/>
            </a:defPPr>
            <a:lvl1pPr algn="l" rtl="0" fontAlgn="base">
              <a:spcBef>
                <a:spcPct val="0"/>
              </a:spcBef>
              <a:spcAft>
                <a:spcPct val="0"/>
              </a:spcAft>
              <a:defRPr sz="1050" kern="1200">
                <a:solidFill>
                  <a:schemeClr val="bg1"/>
                </a:solidFill>
                <a:latin typeface="Arial" panose="020B0604020202020204" pitchFamily="34" charset="0"/>
                <a:ea typeface="+mn-ea"/>
                <a:cs typeface="Arial" panose="020B0604020202020204" pitchFamily="34" charset="0"/>
              </a:defRPr>
            </a:lvl1pPr>
            <a:lvl2pPr marL="457200" algn="l" rtl="0" fontAlgn="base">
              <a:spcBef>
                <a:spcPct val="0"/>
              </a:spcBef>
              <a:spcAft>
                <a:spcPct val="0"/>
              </a:spcAft>
              <a:defRPr kern="1200">
                <a:solidFill>
                  <a:schemeClr val="tx1"/>
                </a:solidFill>
                <a:latin typeface="Tahoma" charset="0"/>
                <a:ea typeface="+mn-ea"/>
                <a:cs typeface="Arial" charset="0"/>
              </a:defRPr>
            </a:lvl2pPr>
            <a:lvl3pPr marL="914400" algn="l" rtl="0" fontAlgn="base">
              <a:spcBef>
                <a:spcPct val="0"/>
              </a:spcBef>
              <a:spcAft>
                <a:spcPct val="0"/>
              </a:spcAft>
              <a:defRPr kern="1200">
                <a:solidFill>
                  <a:schemeClr val="tx1"/>
                </a:solidFill>
                <a:latin typeface="Tahoma" charset="0"/>
                <a:ea typeface="+mn-ea"/>
                <a:cs typeface="Arial" charset="0"/>
              </a:defRPr>
            </a:lvl3pPr>
            <a:lvl4pPr marL="1371600" algn="l" rtl="0" fontAlgn="base">
              <a:spcBef>
                <a:spcPct val="0"/>
              </a:spcBef>
              <a:spcAft>
                <a:spcPct val="0"/>
              </a:spcAft>
              <a:defRPr kern="1200">
                <a:solidFill>
                  <a:schemeClr val="tx1"/>
                </a:solidFill>
                <a:latin typeface="Tahoma" charset="0"/>
                <a:ea typeface="+mn-ea"/>
                <a:cs typeface="Arial" charset="0"/>
              </a:defRPr>
            </a:lvl4pPr>
            <a:lvl5pPr marL="1828800" algn="l" rtl="0" fontAlgn="base">
              <a:spcBef>
                <a:spcPct val="0"/>
              </a:spcBef>
              <a:spcAft>
                <a:spcPct val="0"/>
              </a:spcAft>
              <a:defRPr kern="1200">
                <a:solidFill>
                  <a:schemeClr val="tx1"/>
                </a:solidFill>
                <a:latin typeface="Tahoma" charset="0"/>
                <a:ea typeface="+mn-ea"/>
                <a:cs typeface="Arial" charset="0"/>
              </a:defRPr>
            </a:lvl5pPr>
            <a:lvl6pPr marL="2286000" algn="l" defTabSz="914400" rtl="0" eaLnBrk="1" latinLnBrk="0" hangingPunct="1">
              <a:defRPr kern="1200">
                <a:solidFill>
                  <a:schemeClr val="tx1"/>
                </a:solidFill>
                <a:latin typeface="Tahoma" charset="0"/>
                <a:ea typeface="+mn-ea"/>
                <a:cs typeface="Arial" charset="0"/>
              </a:defRPr>
            </a:lvl6pPr>
            <a:lvl7pPr marL="2743200" algn="l" defTabSz="914400" rtl="0" eaLnBrk="1" latinLnBrk="0" hangingPunct="1">
              <a:defRPr kern="1200">
                <a:solidFill>
                  <a:schemeClr val="tx1"/>
                </a:solidFill>
                <a:latin typeface="Tahoma" charset="0"/>
                <a:ea typeface="+mn-ea"/>
                <a:cs typeface="Arial" charset="0"/>
              </a:defRPr>
            </a:lvl7pPr>
            <a:lvl8pPr marL="3200400" algn="l" defTabSz="914400" rtl="0" eaLnBrk="1" latinLnBrk="0" hangingPunct="1">
              <a:defRPr kern="1200">
                <a:solidFill>
                  <a:schemeClr val="tx1"/>
                </a:solidFill>
                <a:latin typeface="Tahoma" charset="0"/>
                <a:ea typeface="+mn-ea"/>
                <a:cs typeface="Arial" charset="0"/>
              </a:defRPr>
            </a:lvl8pPr>
            <a:lvl9pPr marL="3657600" algn="l" defTabSz="914400" rtl="0" eaLnBrk="1" latinLnBrk="0" hangingPunct="1">
              <a:defRPr kern="1200">
                <a:solidFill>
                  <a:schemeClr val="tx1"/>
                </a:solidFill>
                <a:latin typeface="Tahoma" charset="0"/>
                <a:ea typeface="+mn-ea"/>
                <a:cs typeface="Arial" charset="0"/>
              </a:defRPr>
            </a:lvl9pPr>
          </a:lstStyle>
          <a:p>
            <a:pPr algn="ctr"/>
            <a:r>
              <a:rPr lang="en-US" sz="800" dirty="0">
                <a:solidFill>
                  <a:schemeClr val="tx1"/>
                </a:solidFill>
                <a:ea typeface="Calibri" panose="020F0502020204030204" pitchFamily="34" charset="0"/>
              </a:rPr>
              <a:t>Newport News Shipbuilding, a Division of Huntington Ingalls Industries, All Rights Reserved </a:t>
            </a:r>
            <a:r>
              <a:rPr lang="en-US" sz="800" dirty="0" smtClean="0">
                <a:solidFill>
                  <a:schemeClr val="tx1"/>
                </a:solidFill>
                <a:ea typeface="Calibri" panose="020F0502020204030204" pitchFamily="34" charset="0"/>
              </a:rPr>
              <a:t>2021</a:t>
            </a:r>
            <a:endParaRPr lang="en-US" sz="700" cap="all" dirty="0">
              <a:solidFill>
                <a:schemeClr val="tx1"/>
              </a:solidFill>
            </a:endParaRPr>
          </a:p>
        </p:txBody>
      </p:sp>
    </p:spTree>
    <p:extLst>
      <p:ext uri="{BB962C8B-B14F-4D97-AF65-F5344CB8AC3E}">
        <p14:creationId xmlns:p14="http://schemas.microsoft.com/office/powerpoint/2010/main" val="245852293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69851" y="1130178"/>
            <a:ext cx="5314000" cy="2022325"/>
          </a:xfrm>
        </p:spPr>
        <p:txBody>
          <a:bodyPr>
            <a:normAutofit/>
          </a:bodyPr>
          <a:lstStyle/>
          <a:p>
            <a:pPr marL="0" indent="0" algn="just">
              <a:lnSpc>
                <a:spcPct val="115000"/>
              </a:lnSpc>
              <a:spcAft>
                <a:spcPts val="600"/>
              </a:spcAft>
              <a:buNone/>
            </a:pPr>
            <a:r>
              <a:rPr lang="en-US" sz="1800" b="1" dirty="0">
                <a:solidFill>
                  <a:srgbClr val="004B8D"/>
                </a:solidFill>
                <a:cs typeface="Arial" panose="020B0604020202020204" pitchFamily="34" charset="0"/>
              </a:rPr>
              <a:t>Information Cohorts</a:t>
            </a:r>
          </a:p>
          <a:p>
            <a:pPr marL="0" lvl="1" indent="-285750" algn="just">
              <a:lnSpc>
                <a:spcPct val="115000"/>
              </a:lnSpc>
              <a:spcAft>
                <a:spcPts val="600"/>
              </a:spcAft>
              <a:buFont typeface="Wingdings" panose="05000000000000000000" pitchFamily="2" charset="2"/>
              <a:buChar char="Ø"/>
            </a:pPr>
            <a:r>
              <a:rPr lang="en-US" sz="1800" dirty="0">
                <a:solidFill>
                  <a:srgbClr val="000000">
                    <a:lumMod val="65000"/>
                    <a:lumOff val="35000"/>
                  </a:srgbClr>
                </a:solidFill>
                <a:cs typeface="Arial" pitchFamily="34" charset="0"/>
              </a:rPr>
              <a:t>Developed from personas</a:t>
            </a:r>
          </a:p>
          <a:p>
            <a:pPr marL="0" lvl="1" indent="-285750" algn="just">
              <a:lnSpc>
                <a:spcPct val="115000"/>
              </a:lnSpc>
              <a:spcAft>
                <a:spcPts val="600"/>
              </a:spcAft>
              <a:buFont typeface="Wingdings" panose="05000000000000000000" pitchFamily="2" charset="2"/>
              <a:buChar char="Ø"/>
            </a:pPr>
            <a:r>
              <a:rPr lang="en-US" sz="1800" dirty="0">
                <a:solidFill>
                  <a:srgbClr val="000000">
                    <a:lumMod val="65000"/>
                    <a:lumOff val="35000"/>
                  </a:srgbClr>
                </a:solidFill>
                <a:cs typeface="Arial" pitchFamily="34" charset="0"/>
              </a:rPr>
              <a:t>Developed to identify </a:t>
            </a:r>
            <a:r>
              <a:rPr lang="en-US" sz="1800" dirty="0" smtClean="0">
                <a:solidFill>
                  <a:srgbClr val="000000">
                    <a:lumMod val="65000"/>
                    <a:lumOff val="35000"/>
                  </a:srgbClr>
                </a:solidFill>
                <a:cs typeface="Arial" pitchFamily="34" charset="0"/>
              </a:rPr>
              <a:t>artifacts</a:t>
            </a:r>
          </a:p>
          <a:p>
            <a:pPr marL="0" indent="0" algn="just" fontAlgn="base">
              <a:spcBef>
                <a:spcPts val="0"/>
              </a:spcBef>
              <a:buNone/>
            </a:pPr>
            <a:endParaRPr lang="en-US" sz="2200" b="1" dirty="0" smtClean="0">
              <a:solidFill>
                <a:srgbClr val="000000">
                  <a:lumMod val="65000"/>
                  <a:lumOff val="35000"/>
                </a:srgbClr>
              </a:solidFill>
            </a:endParaRPr>
          </a:p>
        </p:txBody>
      </p:sp>
      <p:sp>
        <p:nvSpPr>
          <p:cNvPr id="3" name="Title 2"/>
          <p:cNvSpPr>
            <a:spLocks noGrp="1"/>
          </p:cNvSpPr>
          <p:nvPr>
            <p:ph type="title"/>
          </p:nvPr>
        </p:nvSpPr>
        <p:spPr>
          <a:xfrm>
            <a:off x="69849" y="213645"/>
            <a:ext cx="12035981" cy="828942"/>
          </a:xfrm>
        </p:spPr>
        <p:txBody>
          <a:bodyPr/>
          <a:lstStyle/>
          <a:p>
            <a:r>
              <a:rPr lang="en-US" dirty="0">
                <a:solidFill>
                  <a:srgbClr val="004B8D"/>
                </a:solidFill>
              </a:rPr>
              <a:t/>
            </a:r>
            <a:br>
              <a:rPr lang="en-US" dirty="0">
                <a:solidFill>
                  <a:srgbClr val="004B8D"/>
                </a:solidFill>
              </a:rPr>
            </a:br>
            <a:r>
              <a:rPr lang="en-US" dirty="0" smtClean="0">
                <a:solidFill>
                  <a:srgbClr val="004B8D"/>
                </a:solidFill>
              </a:rPr>
              <a:t>Information Cohorts &amp; Key Artifacts</a:t>
            </a:r>
            <a:endParaRPr lang="en-US" dirty="0"/>
          </a:p>
        </p:txBody>
      </p:sp>
      <p:sp>
        <p:nvSpPr>
          <p:cNvPr id="4" name="Slide Number Placeholder 3"/>
          <p:cNvSpPr>
            <a:spLocks noGrp="1"/>
          </p:cNvSpPr>
          <p:nvPr>
            <p:ph type="sldNum" sz="quarter" idx="11"/>
          </p:nvPr>
        </p:nvSpPr>
        <p:spPr>
          <a:xfrm>
            <a:off x="9362631" y="6524510"/>
            <a:ext cx="2743200" cy="365125"/>
          </a:xfrm>
        </p:spPr>
        <p:txBody>
          <a:bodyPr/>
          <a:lstStyle/>
          <a:p>
            <a:fld id="{A916C171-007E-46CF-80D5-F89E015BD616}" type="slidenum">
              <a:rPr lang="en-US" smtClean="0"/>
              <a:pPr/>
              <a:t>9</a:t>
            </a:fld>
            <a:endParaRPr lang="en-US" dirty="0"/>
          </a:p>
        </p:txBody>
      </p:sp>
      <p:pic>
        <p:nvPicPr>
          <p:cNvPr id="7" name="Picture 6"/>
          <p:cNvPicPr/>
          <p:nvPr/>
        </p:nvPicPr>
        <p:blipFill>
          <a:blip r:embed="rId2" cstate="print">
            <a:extLst>
              <a:ext uri="{28A0092B-C50C-407E-A947-70E740481C1C}">
                <a14:useLocalDpi xmlns:a14="http://schemas.microsoft.com/office/drawing/2010/main" val="0"/>
              </a:ext>
            </a:extLst>
          </a:blip>
          <a:stretch>
            <a:fillRect/>
          </a:stretch>
        </p:blipFill>
        <p:spPr>
          <a:xfrm>
            <a:off x="6312354" y="1239842"/>
            <a:ext cx="5705475" cy="2582545"/>
          </a:xfrm>
          <a:prstGeom prst="rect">
            <a:avLst/>
          </a:prstGeom>
        </p:spPr>
      </p:pic>
      <p:pic>
        <p:nvPicPr>
          <p:cNvPr id="8" name="Picture 7"/>
          <p:cNvPicPr/>
          <p:nvPr/>
        </p:nvPicPr>
        <p:blipFill>
          <a:blip r:embed="rId3" cstate="print">
            <a:extLst>
              <a:ext uri="{28A0092B-C50C-407E-A947-70E740481C1C}">
                <a14:useLocalDpi xmlns:a14="http://schemas.microsoft.com/office/drawing/2010/main" val="0"/>
              </a:ext>
            </a:extLst>
          </a:blip>
          <a:stretch>
            <a:fillRect/>
          </a:stretch>
        </p:blipFill>
        <p:spPr>
          <a:xfrm>
            <a:off x="71803" y="2926080"/>
            <a:ext cx="5905500" cy="3021330"/>
          </a:xfrm>
          <a:prstGeom prst="rect">
            <a:avLst/>
          </a:prstGeom>
        </p:spPr>
      </p:pic>
      <p:sp>
        <p:nvSpPr>
          <p:cNvPr id="9" name="Rectangle 8"/>
          <p:cNvSpPr/>
          <p:nvPr/>
        </p:nvSpPr>
        <p:spPr>
          <a:xfrm>
            <a:off x="6550115" y="3982832"/>
            <a:ext cx="5467714" cy="2234458"/>
          </a:xfrm>
          <a:prstGeom prst="rect">
            <a:avLst/>
          </a:prstGeom>
        </p:spPr>
        <p:txBody>
          <a:bodyPr wrap="square">
            <a:spAutoFit/>
          </a:bodyPr>
          <a:lstStyle/>
          <a:p>
            <a:pPr algn="just">
              <a:lnSpc>
                <a:spcPct val="115000"/>
              </a:lnSpc>
              <a:spcAft>
                <a:spcPts val="600"/>
              </a:spcAft>
            </a:pPr>
            <a:r>
              <a:rPr lang="en-US" b="1" dirty="0">
                <a:solidFill>
                  <a:srgbClr val="004B8D"/>
                </a:solidFill>
                <a:cs typeface="Arial" panose="020B0604020202020204" pitchFamily="34" charset="0"/>
              </a:rPr>
              <a:t>Key Artifacts</a:t>
            </a:r>
          </a:p>
          <a:p>
            <a:pPr marL="0" lvl="1" indent="-285750" algn="just">
              <a:lnSpc>
                <a:spcPct val="115000"/>
              </a:lnSpc>
              <a:spcAft>
                <a:spcPts val="600"/>
              </a:spcAft>
              <a:buFont typeface="Wingdings" panose="05000000000000000000" pitchFamily="2" charset="2"/>
              <a:buChar char="Ø"/>
            </a:pPr>
            <a:r>
              <a:rPr lang="en-US" dirty="0">
                <a:solidFill>
                  <a:srgbClr val="000000">
                    <a:lumMod val="65000"/>
                    <a:lumOff val="35000"/>
                  </a:srgbClr>
                </a:solidFill>
                <a:cs typeface="Arial" pitchFamily="34" charset="0"/>
              </a:rPr>
              <a:t>Mapped to information cohorts </a:t>
            </a:r>
          </a:p>
          <a:p>
            <a:pPr marL="0" lvl="1" indent="-285750">
              <a:lnSpc>
                <a:spcPct val="115000"/>
              </a:lnSpc>
              <a:spcAft>
                <a:spcPts val="600"/>
              </a:spcAft>
              <a:buFont typeface="Wingdings" panose="05000000000000000000" pitchFamily="2" charset="2"/>
              <a:buChar char="Ø"/>
            </a:pPr>
            <a:r>
              <a:rPr lang="en-US" dirty="0">
                <a:solidFill>
                  <a:srgbClr val="000000">
                    <a:lumMod val="65000"/>
                    <a:lumOff val="35000"/>
                  </a:srgbClr>
                </a:solidFill>
                <a:cs typeface="Arial" pitchFamily="34" charset="0"/>
              </a:rPr>
              <a:t>Are essential to identification of which standards are required </a:t>
            </a:r>
          </a:p>
          <a:p>
            <a:pPr marL="0" lvl="1" indent="-285750" algn="just">
              <a:lnSpc>
                <a:spcPct val="115000"/>
              </a:lnSpc>
              <a:spcAft>
                <a:spcPts val="600"/>
              </a:spcAft>
              <a:buFont typeface="Wingdings" panose="05000000000000000000" pitchFamily="2" charset="2"/>
              <a:buChar char="Ø"/>
            </a:pPr>
            <a:r>
              <a:rPr lang="en-US" dirty="0">
                <a:solidFill>
                  <a:srgbClr val="000000">
                    <a:lumMod val="65000"/>
                    <a:lumOff val="35000"/>
                  </a:srgbClr>
                </a:solidFill>
                <a:cs typeface="Arial" pitchFamily="34" charset="0"/>
              </a:rPr>
              <a:t>Mapped to the Digital Shipbuilding phases depict when each standard is used</a:t>
            </a:r>
          </a:p>
        </p:txBody>
      </p:sp>
      <p:sp>
        <p:nvSpPr>
          <p:cNvPr id="11" name="Rectangle 10"/>
          <p:cNvSpPr/>
          <p:nvPr/>
        </p:nvSpPr>
        <p:spPr>
          <a:xfrm>
            <a:off x="2032981" y="6234234"/>
            <a:ext cx="8701250" cy="287002"/>
          </a:xfrm>
          <a:prstGeom prst="rect">
            <a:avLst/>
          </a:prstGeom>
        </p:spPr>
        <p:txBody>
          <a:bodyPr wrap="square">
            <a:spAutoFit/>
          </a:bodyPr>
          <a:lstStyle/>
          <a:p>
            <a:pPr marL="0" marR="0" lvl="1" algn="just">
              <a:lnSpc>
                <a:spcPct val="115000"/>
              </a:lnSpc>
              <a:spcBef>
                <a:spcPts val="0"/>
              </a:spcBef>
              <a:spcAft>
                <a:spcPts val="600"/>
              </a:spcAft>
            </a:pPr>
            <a:r>
              <a:rPr lang="en-US" sz="1100" i="1" dirty="0">
                <a:cs typeface="Arial" pitchFamily="34" charset="0"/>
              </a:rPr>
              <a:t>Action Engineering, LLC Proprietary – do not reproduce, repurpose, or distribute without written permission from Action Engineering, LLC</a:t>
            </a:r>
          </a:p>
        </p:txBody>
      </p:sp>
      <p:sp>
        <p:nvSpPr>
          <p:cNvPr id="10" name="Slide Number Placeholder 5">
            <a:extLst>
              <a:ext uri="{FF2B5EF4-FFF2-40B4-BE49-F238E27FC236}">
                <a16:creationId xmlns:a16="http://schemas.microsoft.com/office/drawing/2014/main" id="{B6011823-5496-0141-B114-C34EBA709756}"/>
              </a:ext>
            </a:extLst>
          </p:cNvPr>
          <p:cNvSpPr txBox="1">
            <a:spLocks/>
          </p:cNvSpPr>
          <p:nvPr/>
        </p:nvSpPr>
        <p:spPr>
          <a:xfrm>
            <a:off x="3771519" y="6525757"/>
            <a:ext cx="4648963" cy="273844"/>
          </a:xfrm>
          <a:prstGeom prst="rect">
            <a:avLst/>
          </a:prstGeom>
        </p:spPr>
        <p:txBody>
          <a:bodyPr vert="horz" lIns="91440" tIns="45720" rIns="91440" bIns="45720" rtlCol="0" anchor="ctr"/>
          <a:lstStyle>
            <a:defPPr>
              <a:defRPr lang="en-US"/>
            </a:defPPr>
            <a:lvl1pPr algn="l" rtl="0" fontAlgn="base">
              <a:spcBef>
                <a:spcPct val="0"/>
              </a:spcBef>
              <a:spcAft>
                <a:spcPct val="0"/>
              </a:spcAft>
              <a:defRPr sz="1050" kern="1200">
                <a:solidFill>
                  <a:schemeClr val="bg1"/>
                </a:solidFill>
                <a:latin typeface="Arial" panose="020B0604020202020204" pitchFamily="34" charset="0"/>
                <a:ea typeface="+mn-ea"/>
                <a:cs typeface="Arial" panose="020B0604020202020204" pitchFamily="34" charset="0"/>
              </a:defRPr>
            </a:lvl1pPr>
            <a:lvl2pPr marL="457200" algn="l" rtl="0" fontAlgn="base">
              <a:spcBef>
                <a:spcPct val="0"/>
              </a:spcBef>
              <a:spcAft>
                <a:spcPct val="0"/>
              </a:spcAft>
              <a:defRPr kern="1200">
                <a:solidFill>
                  <a:schemeClr val="tx1"/>
                </a:solidFill>
                <a:latin typeface="Tahoma" charset="0"/>
                <a:ea typeface="+mn-ea"/>
                <a:cs typeface="Arial" charset="0"/>
              </a:defRPr>
            </a:lvl2pPr>
            <a:lvl3pPr marL="914400" algn="l" rtl="0" fontAlgn="base">
              <a:spcBef>
                <a:spcPct val="0"/>
              </a:spcBef>
              <a:spcAft>
                <a:spcPct val="0"/>
              </a:spcAft>
              <a:defRPr kern="1200">
                <a:solidFill>
                  <a:schemeClr val="tx1"/>
                </a:solidFill>
                <a:latin typeface="Tahoma" charset="0"/>
                <a:ea typeface="+mn-ea"/>
                <a:cs typeface="Arial" charset="0"/>
              </a:defRPr>
            </a:lvl3pPr>
            <a:lvl4pPr marL="1371600" algn="l" rtl="0" fontAlgn="base">
              <a:spcBef>
                <a:spcPct val="0"/>
              </a:spcBef>
              <a:spcAft>
                <a:spcPct val="0"/>
              </a:spcAft>
              <a:defRPr kern="1200">
                <a:solidFill>
                  <a:schemeClr val="tx1"/>
                </a:solidFill>
                <a:latin typeface="Tahoma" charset="0"/>
                <a:ea typeface="+mn-ea"/>
                <a:cs typeface="Arial" charset="0"/>
              </a:defRPr>
            </a:lvl4pPr>
            <a:lvl5pPr marL="1828800" algn="l" rtl="0" fontAlgn="base">
              <a:spcBef>
                <a:spcPct val="0"/>
              </a:spcBef>
              <a:spcAft>
                <a:spcPct val="0"/>
              </a:spcAft>
              <a:defRPr kern="1200">
                <a:solidFill>
                  <a:schemeClr val="tx1"/>
                </a:solidFill>
                <a:latin typeface="Tahoma" charset="0"/>
                <a:ea typeface="+mn-ea"/>
                <a:cs typeface="Arial" charset="0"/>
              </a:defRPr>
            </a:lvl5pPr>
            <a:lvl6pPr marL="2286000" algn="l" defTabSz="914400" rtl="0" eaLnBrk="1" latinLnBrk="0" hangingPunct="1">
              <a:defRPr kern="1200">
                <a:solidFill>
                  <a:schemeClr val="tx1"/>
                </a:solidFill>
                <a:latin typeface="Tahoma" charset="0"/>
                <a:ea typeface="+mn-ea"/>
                <a:cs typeface="Arial" charset="0"/>
              </a:defRPr>
            </a:lvl6pPr>
            <a:lvl7pPr marL="2743200" algn="l" defTabSz="914400" rtl="0" eaLnBrk="1" latinLnBrk="0" hangingPunct="1">
              <a:defRPr kern="1200">
                <a:solidFill>
                  <a:schemeClr val="tx1"/>
                </a:solidFill>
                <a:latin typeface="Tahoma" charset="0"/>
                <a:ea typeface="+mn-ea"/>
                <a:cs typeface="Arial" charset="0"/>
              </a:defRPr>
            </a:lvl7pPr>
            <a:lvl8pPr marL="3200400" algn="l" defTabSz="914400" rtl="0" eaLnBrk="1" latinLnBrk="0" hangingPunct="1">
              <a:defRPr kern="1200">
                <a:solidFill>
                  <a:schemeClr val="tx1"/>
                </a:solidFill>
                <a:latin typeface="Tahoma" charset="0"/>
                <a:ea typeface="+mn-ea"/>
                <a:cs typeface="Arial" charset="0"/>
              </a:defRPr>
            </a:lvl8pPr>
            <a:lvl9pPr marL="3657600" algn="l" defTabSz="914400" rtl="0" eaLnBrk="1" latinLnBrk="0" hangingPunct="1">
              <a:defRPr kern="1200">
                <a:solidFill>
                  <a:schemeClr val="tx1"/>
                </a:solidFill>
                <a:latin typeface="Tahoma" charset="0"/>
                <a:ea typeface="+mn-ea"/>
                <a:cs typeface="Arial" charset="0"/>
              </a:defRPr>
            </a:lvl9pPr>
          </a:lstStyle>
          <a:p>
            <a:pPr algn="ctr"/>
            <a:r>
              <a:rPr lang="en-US" sz="800" dirty="0">
                <a:solidFill>
                  <a:schemeClr val="tx1"/>
                </a:solidFill>
                <a:ea typeface="Calibri" panose="020F0502020204030204" pitchFamily="34" charset="0"/>
              </a:rPr>
              <a:t>Newport News Shipbuilding, a Division of Huntington Ingalls Industries, All Rights Reserved </a:t>
            </a:r>
            <a:r>
              <a:rPr lang="en-US" sz="800" dirty="0" smtClean="0">
                <a:solidFill>
                  <a:schemeClr val="tx1"/>
                </a:solidFill>
                <a:ea typeface="Calibri" panose="020F0502020204030204" pitchFamily="34" charset="0"/>
              </a:rPr>
              <a:t>2021</a:t>
            </a:r>
            <a:endParaRPr lang="en-US" sz="700" cap="all" dirty="0">
              <a:solidFill>
                <a:schemeClr val="tx1"/>
              </a:solidFill>
            </a:endParaRPr>
          </a:p>
        </p:txBody>
      </p:sp>
    </p:spTree>
    <p:extLst>
      <p:ext uri="{BB962C8B-B14F-4D97-AF65-F5344CB8AC3E}">
        <p14:creationId xmlns:p14="http://schemas.microsoft.com/office/powerpoint/2010/main" val="1898018920"/>
      </p:ext>
    </p:extLst>
  </p:cSld>
  <p:clrMapOvr>
    <a:masterClrMapping/>
  </p:clrMapOvr>
  <p:timing>
    <p:tnLst>
      <p:par>
        <p:cTn id="1" dur="indefinite" restart="never" nodeType="tmRoot"/>
      </p:par>
    </p:tnLst>
  </p:timing>
</p:sld>
</file>

<file path=ppt/theme/theme1.xml><?xml version="1.0" encoding="utf-8"?>
<a:theme xmlns:a="http://schemas.openxmlformats.org/drawingml/2006/main" name="NSRP Header">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1" id="{19D9AA77-0F3F-4E26-9B32-E48D47761254}" vid="{F0B499CC-BD85-4F84-953C-0FF751E7C623}"/>
    </a:ext>
  </a:extLst>
</a:theme>
</file>

<file path=ppt/theme/theme2.xml><?xml version="1.0" encoding="utf-8"?>
<a:theme xmlns:a="http://schemas.openxmlformats.org/drawingml/2006/main" name="Blue Theme">
  <a:themeElements>
    <a:clrScheme name="Custom 29">
      <a:dk1>
        <a:srgbClr val="000000"/>
      </a:dk1>
      <a:lt1>
        <a:srgbClr val="FFFFFF"/>
      </a:lt1>
      <a:dk2>
        <a:srgbClr val="004B8D"/>
      </a:dk2>
      <a:lt2>
        <a:srgbClr val="006DCA"/>
      </a:lt2>
      <a:accent1>
        <a:srgbClr val="E5B53B"/>
      </a:accent1>
      <a:accent2>
        <a:srgbClr val="76C1FF"/>
      </a:accent2>
      <a:accent3>
        <a:srgbClr val="C23C0D"/>
      </a:accent3>
      <a:accent4>
        <a:srgbClr val="EFD389"/>
      </a:accent4>
      <a:accent5>
        <a:srgbClr val="4E8F46"/>
      </a:accent5>
      <a:accent6>
        <a:srgbClr val="935100"/>
      </a:accent6>
      <a:hlink>
        <a:srgbClr val="015CA9"/>
      </a:hlink>
      <a:folHlink>
        <a:srgbClr val="898989"/>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tx2"/>
        </a:solidFill>
        <a:ln>
          <a:noFill/>
        </a:ln>
      </a:spPr>
      <a:bodyPr rtlCol="0" anchor="ctr"/>
      <a:lstStyle>
        <a:defPPr marL="284163">
          <a:defRPr b="1" dirty="0" smtClean="0"/>
        </a:defPPr>
      </a:lstStyle>
      <a:style>
        <a:lnRef idx="1">
          <a:schemeClr val="accent1"/>
        </a:lnRef>
        <a:fillRef idx="3">
          <a:schemeClr val="accent1"/>
        </a:fillRef>
        <a:effectRef idx="2">
          <a:schemeClr val="accent1"/>
        </a:effectRef>
        <a:fontRef idx="minor">
          <a:schemeClr val="lt1"/>
        </a:fontRef>
      </a:style>
    </a:spDef>
  </a:objectDefaults>
  <a:extraClrSchemeLst/>
  <a:extLst>
    <a:ext uri="{05A4C25C-085E-4340-85A3-A5531E510DB2}">
      <thm15:themeFamily xmlns:thm15="http://schemas.microsoft.com/office/thememl/2012/main" name="INGALLS_16x9_Template_1-30-20.pptx" id="{CF42EE05-D323-6048-831F-5A0ED1D6C414}" vid="{240FFBE5-C800-224C-BFDE-0F106AD5B9C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16BD882C3CC64642842459A1DACDF148" ma:contentTypeVersion="7" ma:contentTypeDescription="Create a new document." ma:contentTypeScope="" ma:versionID="18a1ed2cec63aaf5184b5c12e1e1489e">
  <xsd:schema xmlns:xsd="http://www.w3.org/2001/XMLSchema" xmlns:xs="http://www.w3.org/2001/XMLSchema" xmlns:p="http://schemas.microsoft.com/office/2006/metadata/properties" xmlns:ns2="882a3494-ca69-4c10-85b4-cd093e4108aa" xmlns:ns3="eef58d9e-8b44-43d4-8974-bff71ff9886a" targetNamespace="http://schemas.microsoft.com/office/2006/metadata/properties" ma:root="true" ma:fieldsID="5c531547a21c904847202b3a14d48de6" ns2:_="" ns3:_="">
    <xsd:import namespace="882a3494-ca69-4c10-85b4-cd093e4108aa"/>
    <xsd:import namespace="eef58d9e-8b44-43d4-8974-bff71ff9886a"/>
    <xsd:element name="properties">
      <xsd:complexType>
        <xsd:sequence>
          <xsd:element name="documentManagement">
            <xsd:complexType>
              <xsd:all>
                <xsd:element ref="ns2:PCRNumber" minOccurs="0"/>
                <xsd:element ref="ns3:SharedWithUser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882a3494-ca69-4c10-85b4-cd093e4108aa" elementFormDefault="qualified">
    <xsd:import namespace="http://schemas.microsoft.com/office/2006/documentManagement/types"/>
    <xsd:import namespace="http://schemas.microsoft.com/office/infopath/2007/PartnerControls"/>
    <xsd:element name="PCRNumber" ma:index="8" nillable="true" ma:displayName="PCRNumber" ma:internalName="PCRNumber" ma:readOnly="false">
      <xsd:simpleType>
        <xsd:restriction base="dms:Text">
          <xsd:maxLength value="25"/>
        </xsd:restriction>
      </xsd:simpleType>
    </xsd:element>
  </xsd:schema>
  <xsd:schema xmlns:xsd="http://www.w3.org/2001/XMLSchema" xmlns:xs="http://www.w3.org/2001/XMLSchema" xmlns:dms="http://schemas.microsoft.com/office/2006/documentManagement/types" xmlns:pc="http://schemas.microsoft.com/office/infopath/2007/PartnerControls" targetNamespace="eef58d9e-8b44-43d4-8974-bff71ff9886a" elementFormDefault="qualified">
    <xsd:import namespace="http://schemas.microsoft.com/office/2006/documentManagement/types"/>
    <xsd:import namespace="http://schemas.microsoft.com/office/infopath/2007/PartnerControls"/>
    <xsd:element name="SharedWithUsers" ma:index="9"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PCRNumber xmlns="882a3494-ca69-4c10-85b4-cd093e4108aa">PCR-2021-24</PCRNumber>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B69AEE83-F935-4D10-969B-2B5C8FC26FCA}">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882a3494-ca69-4c10-85b4-cd093e4108aa"/>
    <ds:schemaRef ds:uri="eef58d9e-8b44-43d4-8974-bff71ff9886a"/>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01527774-9F90-4EE9-874B-C7ACB0884980}">
  <ds:schemaRefs>
    <ds:schemaRef ds:uri="http://purl.org/dc/terms/"/>
    <ds:schemaRef ds:uri="http://schemas.microsoft.com/office/2006/documentManagement/types"/>
    <ds:schemaRef ds:uri="http://purl.org/dc/dcmitype/"/>
    <ds:schemaRef ds:uri="http://schemas.microsoft.com/office/infopath/2007/PartnerControls"/>
    <ds:schemaRef ds:uri="eef58d9e-8b44-43d4-8974-bff71ff9886a"/>
    <ds:schemaRef ds:uri="http://purl.org/dc/elements/1.1/"/>
    <ds:schemaRef ds:uri="http://schemas.microsoft.com/office/2006/metadata/properties"/>
    <ds:schemaRef ds:uri="http://schemas.openxmlformats.org/package/2006/metadata/core-properties"/>
    <ds:schemaRef ds:uri="882a3494-ca69-4c10-85b4-cd093e4108aa"/>
    <ds:schemaRef ds:uri="http://www.w3.org/XML/1998/namespace"/>
  </ds:schemaRefs>
</ds:datastoreItem>
</file>

<file path=customXml/itemProps3.xml><?xml version="1.0" encoding="utf-8"?>
<ds:datastoreItem xmlns:ds="http://schemas.openxmlformats.org/officeDocument/2006/customXml" ds:itemID="{79555F5A-A329-46B0-AC60-CE2E73B07559}">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Round 1 White Papers_DRAFT NL</Template>
  <TotalTime>2345</TotalTime>
  <Words>1774</Words>
  <Application>Microsoft Office PowerPoint</Application>
  <PresentationFormat>Widescreen</PresentationFormat>
  <Paragraphs>238</Paragraphs>
  <Slides>15</Slides>
  <Notes>0</Notes>
  <HiddenSlides>0</HiddenSlides>
  <MMClips>0</MMClips>
  <ScaleCrop>false</ScaleCrop>
  <HeadingPairs>
    <vt:vector size="6" baseType="variant">
      <vt:variant>
        <vt:lpstr>Fonts Used</vt:lpstr>
      </vt:variant>
      <vt:variant>
        <vt:i4>8</vt:i4>
      </vt:variant>
      <vt:variant>
        <vt:lpstr>Theme</vt:lpstr>
      </vt:variant>
      <vt:variant>
        <vt:i4>2</vt:i4>
      </vt:variant>
      <vt:variant>
        <vt:lpstr>Slide Titles</vt:lpstr>
      </vt:variant>
      <vt:variant>
        <vt:i4>15</vt:i4>
      </vt:variant>
    </vt:vector>
  </HeadingPairs>
  <TitlesOfParts>
    <vt:vector size="25" baseType="lpstr">
      <vt:lpstr>Arial</vt:lpstr>
      <vt:lpstr>Calibri</vt:lpstr>
      <vt:lpstr>Courier New</vt:lpstr>
      <vt:lpstr>Lucida Grande</vt:lpstr>
      <vt:lpstr>Segoe UI</vt:lpstr>
      <vt:lpstr>System Font Regular</vt:lpstr>
      <vt:lpstr>Times New Roman</vt:lpstr>
      <vt:lpstr>Wingdings</vt:lpstr>
      <vt:lpstr>NSRP Header</vt:lpstr>
      <vt:lpstr>Blue Theme</vt:lpstr>
      <vt:lpstr>Minimum Standardized Content to Enable a Navy Digital Enterprise </vt:lpstr>
      <vt:lpstr> Agenda</vt:lpstr>
      <vt:lpstr> Problem &amp; Objectives</vt:lpstr>
      <vt:lpstr>Goals &amp; Expected Outcomes</vt:lpstr>
      <vt:lpstr>Technical Approach</vt:lpstr>
      <vt:lpstr>Technical Findings</vt:lpstr>
      <vt:lpstr>Current Shipbuilding Standards</vt:lpstr>
      <vt:lpstr>Use Cases</vt:lpstr>
      <vt:lpstr> Information Cohorts &amp; Key Artifacts</vt:lpstr>
      <vt:lpstr>Product Definition Standards</vt:lpstr>
      <vt:lpstr>Model‐Based Product Support</vt:lpstr>
      <vt:lpstr>3D Data Information Flow</vt:lpstr>
      <vt:lpstr>PowerPoint Presentation</vt:lpstr>
      <vt:lpstr>PowerPoint Presentation</vt:lpstr>
      <vt:lpstr>Questions?</vt:lpstr>
    </vt:vector>
  </TitlesOfParts>
  <Company>SCRA</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StandardsNSRPpanelpresentation</dc:title>
  <dc:creator>Laney, Nicholas</dc:creator>
  <cp:lastModifiedBy>Bond, Ariel R.</cp:lastModifiedBy>
  <cp:revision>123</cp:revision>
  <dcterms:created xsi:type="dcterms:W3CDTF">2019-02-28T12:25:49Z</dcterms:created>
  <dcterms:modified xsi:type="dcterms:W3CDTF">2021-03-09T13:20:14Z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0x01010016BD882C3CC64642842459A1DACDF148</vt:lpwstr>
  </property>
</Properties>
</file>