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6"/>
  </p:notesMasterIdLst>
  <p:sldIdLst>
    <p:sldId id="260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571"/>
    <a:srgbClr val="05759D"/>
    <a:srgbClr val="0688B6"/>
    <a:srgbClr val="034055"/>
    <a:srgbClr val="8EB2BF"/>
    <a:srgbClr val="446A78"/>
    <a:srgbClr val="EA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7101" autoAdjust="0"/>
  </p:normalViewPr>
  <p:slideViewPr>
    <p:cSldViewPr snapToGrid="0">
      <p:cViewPr varScale="1">
        <p:scale>
          <a:sx n="111" d="100"/>
          <a:sy n="111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0CAFB-BA6A-4EAD-8632-EFF9673D5756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D755-2BB7-4E46-A026-A3354C074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2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3675" y="2599135"/>
            <a:ext cx="9144000" cy="2387600"/>
          </a:xfrm>
          <a:prstGeom prst="rect">
            <a:avLst/>
          </a:prstGeom>
        </p:spPr>
        <p:txBody>
          <a:bodyPr anchor="b"/>
          <a:lstStyle>
            <a:lvl1pPr algn="r">
              <a:defRPr sz="4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675" y="4986735"/>
            <a:ext cx="9144000" cy="604440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4557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1" y="-240918"/>
            <a:ext cx="12355313" cy="1976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1" y="-240918"/>
            <a:ext cx="12355313" cy="19768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6" y="5649579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" y="1130178"/>
            <a:ext cx="11550650" cy="5091160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13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and Spli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" y="1130178"/>
            <a:ext cx="5912206" cy="5091160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6133800" y="1130178"/>
            <a:ext cx="5801111" cy="5091160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89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815136" cy="1381961"/>
          </a:xfrm>
          <a:prstGeom prst="rect">
            <a:avLst/>
          </a:prstGeom>
        </p:spPr>
      </p:pic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48120217"/>
              </p:ext>
            </p:extLst>
          </p:nvPr>
        </p:nvGraphicFramePr>
        <p:xfrm>
          <a:off x="1835842" y="1227430"/>
          <a:ext cx="8181796" cy="5094481"/>
        </p:xfrm>
        <a:graphic>
          <a:graphicData uri="http://schemas.openxmlformats.org/drawingml/2006/table">
            <a:tbl>
              <a:tblPr firstRow="1" firstCol="1" bandRow="1"/>
              <a:tblGrid>
                <a:gridCol w="938894">
                  <a:extLst>
                    <a:ext uri="{9D8B030D-6E8A-4147-A177-3AD203B41FA5}">
                      <a16:colId xmlns:a16="http://schemas.microsoft.com/office/drawing/2014/main" val="2932954129"/>
                    </a:ext>
                  </a:extLst>
                </a:gridCol>
                <a:gridCol w="4667897">
                  <a:extLst>
                    <a:ext uri="{9D8B030D-6E8A-4147-A177-3AD203B41FA5}">
                      <a16:colId xmlns:a16="http://schemas.microsoft.com/office/drawing/2014/main" val="511602394"/>
                    </a:ext>
                  </a:extLst>
                </a:gridCol>
                <a:gridCol w="2575005">
                  <a:extLst>
                    <a:ext uri="{9D8B030D-6E8A-4147-A177-3AD203B41FA5}">
                      <a16:colId xmlns:a16="http://schemas.microsoft.com/office/drawing/2014/main" val="3374404517"/>
                    </a:ext>
                  </a:extLst>
                </a:gridCol>
              </a:tblGrid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2745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Presentation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Speaker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6087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8:00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Convene Meeting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15579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8:00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419735"/>
                  </a:ext>
                </a:extLst>
              </a:tr>
              <a:tr h="404771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74004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760212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597345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881883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699409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37301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255333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939695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4744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 smtClean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9979672"/>
                  </a:ext>
                </a:extLst>
              </a:tr>
              <a:tr h="379781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200741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 smtClean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5:00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Adjourn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754446"/>
                  </a:ext>
                </a:extLst>
              </a:tr>
            </a:tbl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1191812"/>
              </p:ext>
            </p:extLst>
          </p:nvPr>
        </p:nvGraphicFramePr>
        <p:xfrm>
          <a:off x="165538" y="1532083"/>
          <a:ext cx="11274358" cy="4846320"/>
        </p:xfrm>
        <a:graphic>
          <a:graphicData uri="http://schemas.openxmlformats.org/drawingml/2006/table">
            <a:tbl>
              <a:tblPr bandRow="1">
                <a:tableStyleId>{BDBED569-4797-4DF1-A0F4-6AAB3CD982D8}</a:tableStyleId>
              </a:tblPr>
              <a:tblGrid>
                <a:gridCol w="5511907">
                  <a:extLst>
                    <a:ext uri="{9D8B030D-6E8A-4147-A177-3AD203B41FA5}">
                      <a16:colId xmlns:a16="http://schemas.microsoft.com/office/drawing/2014/main" val="3455249154"/>
                    </a:ext>
                  </a:extLst>
                </a:gridCol>
                <a:gridCol w="5762451">
                  <a:extLst>
                    <a:ext uri="{9D8B030D-6E8A-4147-A177-3AD203B41FA5}">
                      <a16:colId xmlns:a16="http://schemas.microsoft.com/office/drawing/2014/main" val="372964269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PROJECT INFORMATION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OBJECTIVE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270513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US" sz="1800" u="sng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Prime/Lead</a:t>
                      </a:r>
                      <a:r>
                        <a:rPr lang="en-US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</a:t>
                      </a:r>
                    </a:p>
                    <a:p>
                      <a:endParaRPr lang="en-US" sz="18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US" sz="1800" u="sng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Team Members</a:t>
                      </a:r>
                      <a:r>
                        <a:rPr lang="en-US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  </a:t>
                      </a:r>
                    </a:p>
                    <a:p>
                      <a:endParaRPr lang="en-US" sz="18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US" sz="1800" u="sng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Duration</a:t>
                      </a:r>
                      <a:r>
                        <a:rPr lang="en-US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  </a:t>
                      </a:r>
                      <a:endParaRPr lang="en-US" sz="1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Enter</a:t>
                      </a:r>
                      <a:r>
                        <a:rPr lang="en-US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objective here.</a:t>
                      </a:r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03222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DELIVERABLES/BENEFITS/ROI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FINANCIAL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B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70552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Program Funds:  $</a:t>
                      </a:r>
                    </a:p>
                    <a:p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Cost</a:t>
                      </a:r>
                      <a:r>
                        <a:rPr lang="en-US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Share:         $</a:t>
                      </a:r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75137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 userDrawn="1"/>
        </p:nvSpPr>
        <p:spPr>
          <a:xfrm>
            <a:off x="69850" y="1088325"/>
            <a:ext cx="5459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Subtitle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135485" y="1046285"/>
            <a:ext cx="128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0/00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21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EAF7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6" y="5649579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3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62631" y="65455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0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8" r:id="rId3"/>
    <p:sldLayoutId id="2147483660" r:id="rId4"/>
    <p:sldLayoutId id="2147483659" r:id="rId5"/>
    <p:sldLayoutId id="2147483656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34055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5759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3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70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1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89625"/>
      </p:ext>
    </p:extLst>
  </p:cSld>
  <p:clrMapOvr>
    <a:masterClrMapping/>
  </p:clrMapOvr>
</p:sld>
</file>

<file path=ppt/theme/theme1.xml><?xml version="1.0" encoding="utf-8"?>
<a:theme xmlns:a="http://schemas.openxmlformats.org/drawingml/2006/main" name="NSRP 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D9AA77-0F3F-4E26-9B32-E48D47761254}" vid="{F0B499CC-BD85-4F84-953C-0FF751E7C6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Round 1 White Papers_DRAFT NL</Template>
  <TotalTime>1718</TotalTime>
  <Words>4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Segoe UI</vt:lpstr>
      <vt:lpstr>Times New Roman</vt:lpstr>
      <vt:lpstr>NSRP Header</vt:lpstr>
      <vt:lpstr>PowerPoint Presentation</vt:lpstr>
      <vt:lpstr>PowerPoint Presentation</vt:lpstr>
      <vt:lpstr>PowerPoint Presentation</vt:lpstr>
      <vt:lpstr>PowerPoint Presentation</vt:lpstr>
    </vt:vector>
  </TitlesOfParts>
  <Company>SCRA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Laney, Nicholas</dc:creator>
  <cp:lastModifiedBy>Sisson, Rebecca</cp:lastModifiedBy>
  <cp:revision>99</cp:revision>
  <dcterms:created xsi:type="dcterms:W3CDTF">2019-02-28T12:25:49Z</dcterms:created>
  <dcterms:modified xsi:type="dcterms:W3CDTF">2019-03-22T12:08:26Z</dcterms:modified>
</cp:coreProperties>
</file>