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</p:sldMasterIdLst>
  <p:notesMasterIdLst>
    <p:notesMasterId r:id="rId16"/>
  </p:notesMasterIdLst>
  <p:handoutMasterIdLst>
    <p:handoutMasterId r:id="rId17"/>
  </p:handoutMasterIdLst>
  <p:sldIdLst>
    <p:sldId id="259" r:id="rId7"/>
    <p:sldId id="260" r:id="rId8"/>
    <p:sldId id="261" r:id="rId9"/>
    <p:sldId id="262" r:id="rId10"/>
    <p:sldId id="268" r:id="rId11"/>
    <p:sldId id="269" r:id="rId12"/>
    <p:sldId id="265" r:id="rId13"/>
    <p:sldId id="266" r:id="rId14"/>
    <p:sldId id="267" r:id="rId1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930" y="90"/>
      </p:cViewPr>
      <p:guideLst>
        <p:guide orient="horz" pos="2880"/>
        <p:guide pos="2160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3CB77D4-866B-454F-9C31-C24C567A6462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19B9179-7701-44D0-BFF0-2F6B1DFC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6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00DDC20-14A5-4AA8-A5FA-96B39AA5A50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69FADCD-0D74-4297-82D9-867076BEB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5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6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6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6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6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115411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6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51F-4207-4F17-81F2-4D505A1AFDD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1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51F-4207-4F17-81F2-4D505A1AFDD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6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51F-4207-4F17-81F2-4D505A1AFDD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6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589610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977210"/>
            <a:ext cx="9144000" cy="106164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733675" y="5591175"/>
            <a:ext cx="9144000" cy="604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36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634380"/>
            <a:ext cx="11449050" cy="454258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97984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7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19125" y="-121091"/>
            <a:ext cx="12598400" cy="138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5" y="50359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474" y="1497233"/>
            <a:ext cx="10817225" cy="38177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19125" y="-121091"/>
            <a:ext cx="12598400" cy="13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6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E6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008376"/>
            <a:ext cx="10972800" cy="8412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3959226"/>
            <a:ext cx="7416800" cy="917575"/>
          </a:xfrm>
        </p:spPr>
        <p:txBody>
          <a:bodyPr>
            <a:noAutofit/>
          </a:bodyPr>
          <a:lstStyle>
            <a:lvl1pPr algn="r">
              <a:defRPr sz="4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4876800"/>
            <a:ext cx="7416800" cy="45720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5334000"/>
            <a:ext cx="7416800" cy="381000"/>
          </a:xfrm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46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24150"/>
            <a:ext cx="10972800" cy="841248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81400"/>
            <a:ext cx="10972800" cy="52120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6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51F-4207-4F17-81F2-4D505A1AFDD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6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51F-4207-4F17-81F2-4D505A1AFDD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0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51F-4207-4F17-81F2-4D505A1AFDD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0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51F-4207-4F17-81F2-4D505A1AFDD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51F-4207-4F17-81F2-4D505A1AFDD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9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51F-4207-4F17-81F2-4D505A1AFDD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51F-4207-4F17-81F2-4D505A1AFDD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8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F51F-4207-4F17-81F2-4D505A1AFDD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6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F51F-4207-4F17-81F2-4D505A1AFDD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BA455-31A2-409C-90BA-E614965D8C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91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0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58515" y="2350197"/>
            <a:ext cx="11208085" cy="2743201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of Plasma Beam Technology for Coating Removal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733800" y="4114800"/>
            <a:ext cx="8178800" cy="1057275"/>
          </a:xfrm>
        </p:spPr>
        <p:txBody>
          <a:bodyPr>
            <a:normAutofit/>
          </a:bodyPr>
          <a:lstStyle/>
          <a:p>
            <a:r>
              <a:rPr lang="en-US" dirty="0" smtClean="0"/>
              <a:t>Chris Wowk, General Dynamics Electric Boat</a:t>
            </a:r>
          </a:p>
          <a:p>
            <a:r>
              <a:rPr lang="en-US" dirty="0" smtClean="0"/>
              <a:t>March 14, 2019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14600" y="5105400"/>
            <a:ext cx="9507621" cy="914400"/>
          </a:xfrm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NSRP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Surface Prep and Coatings Panel Meeting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Charleston, SC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304800" y="1740568"/>
            <a:ext cx="8357938" cy="4082898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General Dynamics Electric Boat (Project Lead)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400" dirty="0" smtClean="0"/>
              <a:t>Chris Wowk, Glenn Mihok</a:t>
            </a:r>
          </a:p>
          <a:p>
            <a:pPr lvl="0"/>
            <a:r>
              <a:rPr lang="en-US" sz="2400" dirty="0" smtClean="0"/>
              <a:t>Atmospheric Plasma Solutions (APS)</a:t>
            </a:r>
            <a:endParaRPr lang="en-US" sz="24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400" dirty="0" smtClean="0"/>
              <a:t>Pete Yancey, Glenn </a:t>
            </a:r>
            <a:r>
              <a:rPr lang="en-US" sz="2400" dirty="0" err="1" smtClean="0"/>
              <a:t>Astolfi</a:t>
            </a:r>
            <a:r>
              <a:rPr lang="en-US" sz="2400" dirty="0" smtClean="0"/>
              <a:t>, Olga </a:t>
            </a:r>
            <a:r>
              <a:rPr lang="en-US" sz="2400" dirty="0" err="1" smtClean="0"/>
              <a:t>Asanov</a:t>
            </a:r>
            <a:endParaRPr lang="en-US" sz="2400" dirty="0" smtClean="0"/>
          </a:p>
          <a:p>
            <a:pPr lvl="0"/>
            <a:r>
              <a:rPr lang="en-US" sz="2400" dirty="0" smtClean="0"/>
              <a:t>Advanced Technology International</a:t>
            </a:r>
            <a:endParaRPr lang="en-US" sz="24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400" dirty="0" smtClean="0"/>
              <a:t>Frances Pearce (Project Manager)</a:t>
            </a:r>
          </a:p>
          <a:p>
            <a:pPr lvl="0"/>
            <a:r>
              <a:rPr lang="en-US" sz="2400" dirty="0" smtClean="0"/>
              <a:t>Bath Iron Works</a:t>
            </a:r>
            <a:endParaRPr lang="en-US" sz="2400" dirty="0"/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400" dirty="0" smtClean="0"/>
              <a:t>Robert </a:t>
            </a:r>
            <a:r>
              <a:rPr lang="en-US" sz="2400" dirty="0" err="1" smtClean="0"/>
              <a:t>Cloutier</a:t>
            </a:r>
            <a:r>
              <a:rPr lang="en-US" sz="2400" dirty="0" smtClean="0"/>
              <a:t> (PTR)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10617200" cy="533400"/>
          </a:xfrm>
        </p:spPr>
        <p:txBody>
          <a:bodyPr/>
          <a:lstStyle/>
          <a:p>
            <a:r>
              <a:rPr lang="en-US" dirty="0" smtClean="0"/>
              <a:t>Working Team</a:t>
            </a:r>
            <a:endParaRPr lang="en-US" dirty="0"/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6782332" y="5338564"/>
            <a:ext cx="12192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7" name="Elbow Connector 11"/>
          <p:cNvCxnSpPr>
            <a:cxnSpLocks noChangeShapeType="1"/>
          </p:cNvCxnSpPr>
          <p:nvPr/>
        </p:nvCxnSpPr>
        <p:spPr bwMode="auto">
          <a:xfrm rot="5400000" flipH="1" flipV="1">
            <a:off x="6043087" y="3736202"/>
            <a:ext cx="2320925" cy="1947333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21" name="Group 20"/>
          <p:cNvGrpSpPr/>
          <p:nvPr/>
        </p:nvGrpSpPr>
        <p:grpSpPr>
          <a:xfrm>
            <a:off x="7040551" y="1877295"/>
            <a:ext cx="3492791" cy="458427"/>
            <a:chOff x="1148316" y="4364609"/>
            <a:chExt cx="3040912" cy="483836"/>
          </a:xfrm>
        </p:grpSpPr>
        <p:sp>
          <p:nvSpPr>
            <p:cNvPr id="22" name="Rectangle 21"/>
            <p:cNvSpPr/>
            <p:nvPr/>
          </p:nvSpPr>
          <p:spPr>
            <a:xfrm>
              <a:off x="1148316" y="4364609"/>
              <a:ext cx="3040912" cy="483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643" y="4407141"/>
              <a:ext cx="2849154" cy="38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52" y="2772959"/>
            <a:ext cx="3276788" cy="6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3" y="3625859"/>
            <a:ext cx="2683043" cy="77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53" y="4799697"/>
            <a:ext cx="3434184" cy="37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9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91734"/>
            <a:ext cx="11430000" cy="4528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	</a:t>
            </a:r>
            <a:r>
              <a:rPr lang="en-US" sz="2400" b="1" u="sng" dirty="0" smtClean="0"/>
              <a:t>Objective</a:t>
            </a:r>
          </a:p>
          <a:p>
            <a:r>
              <a:rPr lang="en-US" sz="2400" dirty="0" smtClean="0"/>
              <a:t>Develop a NAVSEA approved qualification plan for the use of atmospheric plasma technology to remove coatings from steel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b="1" u="sng" dirty="0" smtClean="0"/>
              <a:t>Project Goals</a:t>
            </a:r>
            <a:endParaRPr lang="en-US" sz="2400" b="1" u="sng" dirty="0"/>
          </a:p>
          <a:p>
            <a:r>
              <a:rPr lang="en-US" sz="2400" dirty="0" smtClean="0"/>
              <a:t>Characterize impact of plasma on typical ferrous substrates – </a:t>
            </a:r>
            <a:r>
              <a:rPr lang="en-US" sz="2400" b="1" dirty="0" smtClean="0"/>
              <a:t>Complete</a:t>
            </a:r>
          </a:p>
          <a:p>
            <a:r>
              <a:rPr lang="en-US" sz="2400" dirty="0" smtClean="0"/>
              <a:t>Determine necessary process controls/features/training necessary to prevent deleterious effects on </a:t>
            </a:r>
            <a:r>
              <a:rPr lang="en-US" sz="2400" dirty="0"/>
              <a:t>substrate – </a:t>
            </a:r>
            <a:r>
              <a:rPr lang="en-US" sz="2400" b="1" dirty="0" smtClean="0"/>
              <a:t>Complete</a:t>
            </a:r>
            <a:endParaRPr lang="en-US" sz="2400" dirty="0" smtClean="0"/>
          </a:p>
          <a:p>
            <a:r>
              <a:rPr lang="en-US" sz="2400" dirty="0" smtClean="0"/>
              <a:t>Determine pathway to allow use of plasma coating removal in shipbuilding applications (method &amp; scope of approval</a:t>
            </a:r>
            <a:r>
              <a:rPr lang="en-US" sz="2400" dirty="0"/>
              <a:t>) – </a:t>
            </a:r>
            <a:r>
              <a:rPr lang="en-US" sz="2400" b="1" dirty="0"/>
              <a:t>In </a:t>
            </a:r>
            <a:r>
              <a:rPr lang="en-US" sz="2400" b="1" dirty="0" smtClean="0"/>
              <a:t>Process</a:t>
            </a:r>
            <a:endParaRPr lang="en-US" sz="2400" dirty="0" smtClean="0"/>
          </a:p>
          <a:p>
            <a:r>
              <a:rPr lang="en-US" sz="2400" dirty="0" smtClean="0"/>
              <a:t>Transition </a:t>
            </a:r>
            <a:r>
              <a:rPr lang="en-US" sz="2400" dirty="0"/>
              <a:t>p</a:t>
            </a:r>
            <a:r>
              <a:rPr lang="en-US" sz="2400" dirty="0" smtClean="0"/>
              <a:t>roject to Affordability Initiatives for business case </a:t>
            </a:r>
            <a:r>
              <a:rPr lang="en-US" sz="2400" dirty="0"/>
              <a:t>d</a:t>
            </a:r>
            <a:r>
              <a:rPr lang="en-US" sz="2400" dirty="0" smtClean="0"/>
              <a:t>evelopment and implementation  – </a:t>
            </a:r>
            <a:r>
              <a:rPr lang="en-US" sz="2400" b="1" dirty="0" smtClean="0"/>
              <a:t>In Process</a:t>
            </a:r>
            <a:endParaRPr lang="en-US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 and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101602" y="1467852"/>
            <a:ext cx="7518398" cy="4828175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 smtClean="0"/>
              <a:t>PlasmaBlast</a:t>
            </a:r>
            <a:r>
              <a:rPr lang="en-US" sz="2400" dirty="0" smtClean="0"/>
              <a:t> system developed by APS</a:t>
            </a:r>
          </a:p>
          <a:p>
            <a:pPr lvl="0"/>
            <a:r>
              <a:rPr lang="en-US" sz="2400" dirty="0" smtClean="0"/>
              <a:t>Atmospheric plasma breaks down organic coatings quickly and safely</a:t>
            </a:r>
          </a:p>
          <a:p>
            <a:pPr lvl="0"/>
            <a:r>
              <a:rPr lang="en-US" sz="2400" dirty="0" smtClean="0"/>
              <a:t>Compact (person portable/</a:t>
            </a:r>
            <a:r>
              <a:rPr lang="en-US" sz="2400" dirty="0" err="1" smtClean="0"/>
              <a:t>hatchable</a:t>
            </a:r>
            <a:r>
              <a:rPr lang="en-US" sz="2400" dirty="0" smtClean="0"/>
              <a:t>), only requires compressed air and power</a:t>
            </a:r>
          </a:p>
          <a:p>
            <a:pPr lvl="0"/>
            <a:r>
              <a:rPr lang="en-US" sz="2400" dirty="0" smtClean="0"/>
              <a:t>Leaves underlying surface profile</a:t>
            </a:r>
          </a:p>
          <a:p>
            <a:pPr lvl="0"/>
            <a:r>
              <a:rPr lang="en-US" sz="2400" dirty="0" smtClean="0"/>
              <a:t>Improved accessibility over typical power tools</a:t>
            </a:r>
          </a:p>
          <a:p>
            <a:pPr lvl="0"/>
            <a:r>
              <a:rPr lang="en-US" sz="2400" dirty="0" smtClean="0"/>
              <a:t>Little/no impact to typical shipbuilding steels characterized during project</a:t>
            </a:r>
          </a:p>
          <a:p>
            <a:pPr lvl="1"/>
            <a:r>
              <a:rPr lang="en-US" sz="2200" dirty="0" err="1" smtClean="0"/>
              <a:t>PlasmaBlast</a:t>
            </a:r>
            <a:r>
              <a:rPr lang="en-US" sz="2200" dirty="0" smtClean="0"/>
              <a:t> unit design improvements mitigate issues found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Overview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32"/>
          <a:stretch/>
        </p:blipFill>
        <p:spPr bwMode="auto">
          <a:xfrm>
            <a:off x="7693184" y="3981452"/>
            <a:ext cx="401940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66800"/>
            <a:ext cx="422372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0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077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Marine Coating </a:t>
            </a:r>
            <a:r>
              <a:rPr lang="en-US" sz="2800" dirty="0"/>
              <a:t>R</a:t>
            </a:r>
            <a:r>
              <a:rPr lang="en-US" sz="2800" dirty="0" smtClean="0"/>
              <a:t>emoval Capability</a:t>
            </a:r>
          </a:p>
          <a:p>
            <a:pPr lvl="1"/>
            <a:r>
              <a:rPr lang="en-US" sz="2400" dirty="0" smtClean="0"/>
              <a:t>Capable of removing MIL-DTL-24441 and MIL-PRF-23236 (Ultra High Solids and </a:t>
            </a:r>
            <a:r>
              <a:rPr lang="en-US" sz="2400" dirty="0" err="1" smtClean="0"/>
              <a:t>Powdercoat</a:t>
            </a:r>
            <a:r>
              <a:rPr lang="en-US" sz="2400" dirty="0" smtClean="0"/>
              <a:t>) coatings</a:t>
            </a:r>
          </a:p>
          <a:p>
            <a:pPr lvl="1"/>
            <a:r>
              <a:rPr lang="en-US" sz="2400" dirty="0" smtClean="0"/>
              <a:t>Significantly less dust/debris generated compared to typical power tool removal</a:t>
            </a:r>
          </a:p>
          <a:p>
            <a:r>
              <a:rPr lang="en-US" sz="2600" dirty="0" smtClean="0"/>
              <a:t>Process Temperature Study (3/8” thick steel)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Metallurgical Evaluation (Weld and Base Metal) </a:t>
            </a:r>
          </a:p>
          <a:p>
            <a:pPr lvl="1"/>
            <a:r>
              <a:rPr lang="en-US" sz="2400" dirty="0" smtClean="0"/>
              <a:t>No visible impacts under normal  use (“hold” locations under evaluation)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Performed (</a:t>
            </a:r>
            <a:r>
              <a:rPr lang="en-US" dirty="0" err="1" smtClean="0"/>
              <a:t>GDEB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74318"/>
              </p:ext>
            </p:extLst>
          </p:nvPr>
        </p:nvGraphicFramePr>
        <p:xfrm>
          <a:off x="457200" y="3525913"/>
          <a:ext cx="7543800" cy="13508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0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5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Backside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380</a:t>
                      </a:r>
                      <a:r>
                        <a:rPr lang="en-US" sz="1400" dirty="0" smtClean="0">
                          <a:sym typeface="Symbol"/>
                        </a:rPr>
                        <a:t></a:t>
                      </a:r>
                      <a:r>
                        <a:rPr lang="en-US" sz="1400" dirty="0" smtClean="0"/>
                        <a:t>F @ 1/8” Thickness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308</a:t>
                      </a:r>
                      <a:r>
                        <a:rPr lang="en-US" sz="1400" dirty="0" smtClean="0">
                          <a:sym typeface="Symbol"/>
                        </a:rPr>
                        <a:t></a:t>
                      </a:r>
                      <a:r>
                        <a:rPr lang="en-US" sz="1400" dirty="0" smtClean="0"/>
                        <a:t>F @ 3/8” Thickness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6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Frontside</a:t>
                      </a:r>
                      <a:r>
                        <a:rPr lang="en-US" sz="1400" b="1" dirty="0" smtClean="0"/>
                        <a:t> </a:t>
                      </a:r>
                    </a:p>
                    <a:p>
                      <a:pPr algn="ctr"/>
                      <a:r>
                        <a:rPr lang="en-US" sz="1400" b="1" dirty="0" smtClean="0"/>
                        <a:t>(Removal Area Adjacent)</a:t>
                      </a:r>
                      <a:endParaRPr lang="en-US" sz="1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Up</a:t>
                      </a:r>
                      <a:r>
                        <a:rPr lang="en-US" sz="1400" baseline="0" dirty="0" smtClean="0"/>
                        <a:t> to 300</a:t>
                      </a:r>
                      <a:r>
                        <a:rPr lang="en-US" sz="1400" dirty="0" smtClean="0">
                          <a:sym typeface="Symbol"/>
                        </a:rPr>
                        <a:t></a:t>
                      </a:r>
                      <a:r>
                        <a:rPr lang="en-US" sz="1400" dirty="0" smtClean="0"/>
                        <a:t>F</a:t>
                      </a:r>
                      <a:r>
                        <a:rPr lang="en-US" sz="1400" baseline="0" dirty="0" smtClean="0"/>
                        <a:t> (2-3 seconds), below 250</a:t>
                      </a:r>
                      <a:r>
                        <a:rPr lang="en-US" sz="1400" dirty="0" smtClean="0">
                          <a:sym typeface="Symbol"/>
                        </a:rPr>
                        <a:t></a:t>
                      </a:r>
                      <a:r>
                        <a:rPr lang="en-US" sz="1400" dirty="0" smtClean="0"/>
                        <a:t>F</a:t>
                      </a:r>
                      <a:r>
                        <a:rPr lang="en-US" sz="1400" baseline="0" dirty="0" smtClean="0"/>
                        <a:t> typical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2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“Hold” Test</a:t>
                      </a:r>
                    </a:p>
                    <a:p>
                      <a:pPr algn="ctr"/>
                      <a:r>
                        <a:rPr lang="en-US" sz="1400" b="1" dirty="0" smtClean="0"/>
                        <a:t>4</a:t>
                      </a:r>
                      <a:r>
                        <a:rPr lang="en-US" sz="1400" b="1" baseline="0" dirty="0" smtClean="0"/>
                        <a:t> x 10 Min Holds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466</a:t>
                      </a:r>
                      <a:r>
                        <a:rPr lang="en-US" sz="1400" dirty="0" smtClean="0">
                          <a:sym typeface="Symbol"/>
                        </a:rPr>
                        <a:t></a:t>
                      </a:r>
                      <a:r>
                        <a:rPr lang="en-US" sz="1400" dirty="0" smtClean="0"/>
                        <a:t>F @ 1/8” Thickness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430</a:t>
                      </a:r>
                      <a:r>
                        <a:rPr lang="en-US" sz="1400" dirty="0" smtClean="0">
                          <a:sym typeface="Symbol"/>
                        </a:rPr>
                        <a:t></a:t>
                      </a:r>
                      <a:r>
                        <a:rPr lang="en-US" sz="1400" dirty="0" smtClean="0"/>
                        <a:t>F @ 3/8” Thickness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" name="Picture 3" descr="C:\Users\cwowk\Documents\desktop\341\Plasma Blast\Predator Vision\IR00009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1430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wowk\Documents\desktop\341\Plasma Blast\Microscopy\180723-12 20x 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7338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90817" y="5911594"/>
            <a:ext cx="8216900" cy="45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“HOLD TESTING” FULLY BOUNDS PROCESS TEMPERATURES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43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7010400" cy="429946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Metallurgical Analysis (Weld and Base Metal)</a:t>
            </a:r>
          </a:p>
          <a:p>
            <a:pPr lvl="1"/>
            <a:r>
              <a:rPr lang="en-US" sz="2600" dirty="0" smtClean="0"/>
              <a:t>No significant differences compared to untreated controls</a:t>
            </a:r>
          </a:p>
          <a:p>
            <a:r>
              <a:rPr lang="en-US" sz="2800" dirty="0" smtClean="0"/>
              <a:t>Mechanical Testing</a:t>
            </a:r>
          </a:p>
          <a:p>
            <a:pPr lvl="1"/>
            <a:r>
              <a:rPr lang="en-US" sz="2600" dirty="0" smtClean="0"/>
              <a:t>Hardness, Tensile Testing, </a:t>
            </a:r>
            <a:r>
              <a:rPr lang="en-US" sz="2600" dirty="0" err="1" smtClean="0"/>
              <a:t>Charpy</a:t>
            </a:r>
            <a:r>
              <a:rPr lang="en-US" sz="2600" dirty="0" smtClean="0"/>
              <a:t> Impact  – No significant differences between treated and controls</a:t>
            </a:r>
          </a:p>
          <a:p>
            <a:r>
              <a:rPr lang="en-US" sz="2800" dirty="0" smtClean="0"/>
              <a:t>Hydrogen Content</a:t>
            </a:r>
          </a:p>
          <a:p>
            <a:pPr lvl="1"/>
            <a:r>
              <a:rPr lang="en-US" sz="2600" dirty="0" smtClean="0"/>
              <a:t>Insignificant change to hydrogen content between treated and controls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Performed (APS)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3657600" cy="239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86200"/>
            <a:ext cx="45005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90026" y="5720264"/>
            <a:ext cx="6173478" cy="608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AGREEMENT BETWEEN EB AND APS 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0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2005552"/>
            <a:ext cx="11125200" cy="4280416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 test data in review prior to </a:t>
            </a:r>
            <a:r>
              <a:rPr lang="en-US" sz="3200" smtClean="0"/>
              <a:t>NAVSEA evaluation</a:t>
            </a:r>
            <a:endParaRPr lang="en-US" sz="3200" dirty="0" smtClean="0"/>
          </a:p>
          <a:p>
            <a:r>
              <a:rPr lang="en-US" sz="3200" dirty="0" smtClean="0"/>
              <a:t>Process implementation roadmap – In Review</a:t>
            </a:r>
          </a:p>
          <a:p>
            <a:r>
              <a:rPr lang="en-US" sz="3200" dirty="0" err="1" smtClean="0"/>
              <a:t>GDEB</a:t>
            </a:r>
            <a:r>
              <a:rPr lang="en-US" sz="3200" dirty="0" smtClean="0"/>
              <a:t> transitioning effort to affordability initiatives for full business case development and implementation</a:t>
            </a:r>
          </a:p>
          <a:p>
            <a:r>
              <a:rPr lang="en-US" sz="3200" dirty="0" smtClean="0"/>
              <a:t>Roadmap will be available to </a:t>
            </a:r>
            <a:r>
              <a:rPr lang="en-US" sz="3200" dirty="0" err="1" smtClean="0"/>
              <a:t>NSRP</a:t>
            </a:r>
            <a:r>
              <a:rPr lang="en-US" sz="3200" dirty="0" smtClean="0"/>
              <a:t> community to guide </a:t>
            </a:r>
            <a:r>
              <a:rPr lang="en-US" sz="3200" dirty="0" err="1" smtClean="0"/>
              <a:t>PlasmaBlast</a:t>
            </a:r>
            <a:r>
              <a:rPr lang="en-US" sz="3200" dirty="0" smtClean="0"/>
              <a:t> implementation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1024477"/>
            <a:ext cx="10972800" cy="533400"/>
          </a:xfrm>
        </p:spPr>
        <p:txBody>
          <a:bodyPr/>
          <a:lstStyle/>
          <a:p>
            <a:r>
              <a:rPr lang="en-US" dirty="0" smtClean="0"/>
              <a:t>Implementation 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11" y="1559092"/>
            <a:ext cx="11679989" cy="4147066"/>
          </a:xfrm>
        </p:spPr>
        <p:txBody>
          <a:bodyPr>
            <a:normAutofit/>
          </a:bodyPr>
          <a:lstStyle/>
          <a:p>
            <a:r>
              <a:rPr lang="en-US" dirty="0" smtClean="0"/>
              <a:t>Quarterly Reports (3)</a:t>
            </a:r>
          </a:p>
          <a:p>
            <a:pPr lvl="2">
              <a:spcBef>
                <a:spcPts val="0"/>
              </a:spcBef>
            </a:pPr>
            <a:r>
              <a:rPr lang="en-US" b="1" dirty="0" smtClean="0"/>
              <a:t>May 18, 2018 - COMPLETE</a:t>
            </a:r>
          </a:p>
          <a:p>
            <a:pPr lvl="2">
              <a:spcBef>
                <a:spcPts val="0"/>
              </a:spcBef>
            </a:pPr>
            <a:r>
              <a:rPr lang="en-US" b="1" dirty="0" smtClean="0"/>
              <a:t>August 17, 2018 - COMPLETE</a:t>
            </a:r>
          </a:p>
          <a:p>
            <a:pPr lvl="2">
              <a:spcBef>
                <a:spcPts val="0"/>
              </a:spcBef>
            </a:pPr>
            <a:r>
              <a:rPr lang="en-US" b="1" dirty="0" smtClean="0"/>
              <a:t>December 18, 2018 - COMPLETE</a:t>
            </a:r>
          </a:p>
          <a:p>
            <a:r>
              <a:rPr lang="en-US" dirty="0" smtClean="0"/>
              <a:t>Final Report</a:t>
            </a:r>
          </a:p>
          <a:p>
            <a:r>
              <a:rPr lang="en-US" dirty="0" smtClean="0"/>
              <a:t>NAVSEA approved qualification plan (Under Review)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Specific Deliverables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3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SRP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RP Theme" id="{B35B10A3-C193-4B20-B675-7F051531BB67}" vid="{88BD7186-9611-4CE7-A776-613F5B6B38C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0d13d09-8d95-41f5-a16c-5e98b5167452">CYHJVZDHZFYX-482-103</_dlc_DocId>
    <_dlc_DocIdUrl xmlns="90d13d09-8d95-41f5-a16c-5e98b5167452">
      <Url>https://sites.ati.org/NSRP/MITL/_layouts/DocIdRedir.aspx?ID=CYHJVZDHZFYX-482-103</Url>
      <Description>CYHJVZDHZFYX-482-103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68BE37D75A9D48B934800064143421" ma:contentTypeVersion="0" ma:contentTypeDescription="Create a new document." ma:contentTypeScope="" ma:versionID="453ec44f3bd0032935bfdc0618732ac7">
  <xsd:schema xmlns:xsd="http://www.w3.org/2001/XMLSchema" xmlns:xs="http://www.w3.org/2001/XMLSchema" xmlns:p="http://schemas.microsoft.com/office/2006/metadata/properties" xmlns:ns2="90d13d09-8d95-41f5-a16c-5e98b5167452" targetNamespace="http://schemas.microsoft.com/office/2006/metadata/properties" ma:root="true" ma:fieldsID="f1649a8adea5471c8a5fdead160d9cc4" ns2:_="">
    <xsd:import namespace="90d13d09-8d95-41f5-a16c-5e98b51674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13d09-8d95-41f5-a16c-5e98b516745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7BCC31-C8D1-4662-A262-49DF2C740B6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0d13d09-8d95-41f5-a16c-5e98b516745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BCDD38-0031-4055-A1FE-95ABBBD1074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10C6608-3D18-4B4B-AB55-8C44C3B3568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3DC7B9E-027A-42A3-969D-CCC0D2968C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13d09-8d95-41f5-a16c-5e98b51674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4418</TotalTime>
  <Words>399</Words>
  <Application>Microsoft Office PowerPoint</Application>
  <PresentationFormat>Widescreen</PresentationFormat>
  <Paragraphs>78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Symbol</vt:lpstr>
      <vt:lpstr>Custom Design</vt:lpstr>
      <vt:lpstr>NSRP Theme</vt:lpstr>
      <vt:lpstr>Evaluation of Plasma Beam Technology for Coating Removal</vt:lpstr>
      <vt:lpstr>Working Team</vt:lpstr>
      <vt:lpstr>Project Objective and Goals</vt:lpstr>
      <vt:lpstr>Technology Overview</vt:lpstr>
      <vt:lpstr>Testing Performed (GDEB)</vt:lpstr>
      <vt:lpstr>Testing Performed (APS)</vt:lpstr>
      <vt:lpstr>Implementation Roadmap</vt:lpstr>
      <vt:lpstr>Project Specific Deliverables</vt:lpstr>
      <vt:lpstr>Thank You</vt:lpstr>
    </vt:vector>
  </TitlesOfParts>
  <Company>SCRA &amp; 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McCracken, Tobey</dc:creator>
  <cp:lastModifiedBy>Sisson, Rebecca</cp:lastModifiedBy>
  <cp:revision>55</cp:revision>
  <cp:lastPrinted>2019-01-18T16:29:57Z</cp:lastPrinted>
  <dcterms:created xsi:type="dcterms:W3CDTF">2015-02-09T15:03:29Z</dcterms:created>
  <dcterms:modified xsi:type="dcterms:W3CDTF">2019-03-06T20:05:07Z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0x0101008F68BE37D75A9D48B934800064143421</vt:lpwstr>
  </property>
  <property fmtid="{D5CDD505-2E9C-101B-9397-08002B2CF9AE}" pid="3" name="_dlc_DocIdItemGuid">
    <vt:lpwstr>97856446-35b2-4f2f-98d6-15cb2a3144dc</vt:lpwstr>
  </property>
</Properties>
</file>