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notesMasterIdLst>
    <p:notesMasterId r:id="rId9"/>
  </p:notesMasterIdLst>
  <p:handoutMasterIdLst>
    <p:handoutMasterId r:id="rId10"/>
  </p:handoutMasterIdLst>
  <p:sldIdLst>
    <p:sldId id="256" r:id="rId3"/>
    <p:sldId id="263" r:id="rId4"/>
    <p:sldId id="264" r:id="rId5"/>
    <p:sldId id="265" r:id="rId6"/>
    <p:sldId id="266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4C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714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3930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B77D4-866B-454F-9C31-C24C567A6462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9B9179-7701-44D0-BFF0-2F6B1DFCA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096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DDC20-14A5-4AA8-A5FA-96B39AA5A50F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FADCD-0D74-4297-82D9-867076BEB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57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F51F-4207-4F17-81F2-4D505A1AFDD3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4FE1-9059-47AA-A7AC-0D40BAAE3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110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F51F-4207-4F17-81F2-4D505A1AFDD3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4FE1-9059-47AA-A7AC-0D40BAAE3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64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F51F-4207-4F17-81F2-4D505A1AFDD3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4FE1-9059-47AA-A7AC-0D40BAAE3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161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2589610"/>
            <a:ext cx="9144000" cy="2387600"/>
          </a:xfrm>
          <a:prstGeom prst="rect">
            <a:avLst/>
          </a:prstGeom>
        </p:spPr>
        <p:txBody>
          <a:bodyPr anchor="b"/>
          <a:lstStyle>
            <a:lvl1pPr algn="r">
              <a:defRPr sz="48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4977210"/>
            <a:ext cx="9144000" cy="1061640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6701" y="-240918"/>
            <a:ext cx="12355313" cy="197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5934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33675" y="2599135"/>
            <a:ext cx="9144000" cy="2387600"/>
          </a:xfrm>
          <a:prstGeom prst="rect">
            <a:avLst/>
          </a:prstGeom>
        </p:spPr>
        <p:txBody>
          <a:bodyPr anchor="b"/>
          <a:lstStyle>
            <a:lvl1pPr algn="r">
              <a:defRPr sz="48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3675" y="4986735"/>
            <a:ext cx="9144000" cy="604440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6701" y="-240918"/>
            <a:ext cx="12355313" cy="1976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6701" y="-240918"/>
            <a:ext cx="12355313" cy="1976850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2733675" y="5591175"/>
            <a:ext cx="9144000" cy="604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148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/>
          <a:stretch/>
        </p:blipFill>
        <p:spPr>
          <a:xfrm>
            <a:off x="-623136" y="-105708"/>
            <a:ext cx="12598400" cy="138196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1634380"/>
            <a:ext cx="11449050" cy="4542583"/>
          </a:xfrm>
        </p:spPr>
        <p:txBody>
          <a:bodyPr/>
          <a:lstStyle>
            <a:lvl1pPr>
              <a:defRPr sz="3200"/>
            </a:lvl1pPr>
            <a:lvl2pPr>
              <a:defRPr sz="280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2400">
                <a:solidFill>
                  <a:srgbClr val="0688B6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80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/>
          <a:stretch/>
        </p:blipFill>
        <p:spPr>
          <a:xfrm>
            <a:off x="-623136" y="-105708"/>
            <a:ext cx="12598400" cy="1381961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9850" y="97984"/>
            <a:ext cx="10515600" cy="1332704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rgbClr val="04557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8908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/>
          <a:stretch/>
        </p:blipFill>
        <p:spPr>
          <a:xfrm>
            <a:off x="-619125" y="-121091"/>
            <a:ext cx="12598400" cy="13819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475" y="50359"/>
            <a:ext cx="10515600" cy="1332704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rgbClr val="04557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474" y="1497233"/>
            <a:ext cx="10817225" cy="3817717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/>
          <a:stretch/>
        </p:blipFill>
        <p:spPr>
          <a:xfrm>
            <a:off x="-619125" y="-121091"/>
            <a:ext cx="12598400" cy="1381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755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1634380"/>
            <a:ext cx="11449050" cy="4542583"/>
          </a:xfrm>
        </p:spPr>
        <p:txBody>
          <a:bodyPr/>
          <a:lstStyle>
            <a:lvl2pPr>
              <a:defRPr sz="200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800">
                <a:solidFill>
                  <a:srgbClr val="0688B6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/>
          <a:stretch/>
        </p:blipFill>
        <p:spPr>
          <a:xfrm>
            <a:off x="-623136" y="-105708"/>
            <a:ext cx="12598400" cy="1381961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9850" y="97984"/>
            <a:ext cx="10515600" cy="1332704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rgbClr val="04557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1184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bg>
      <p:bgPr>
        <a:solidFill>
          <a:srgbClr val="E6F6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3008376"/>
            <a:ext cx="10972800" cy="841248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23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0" y="3959226"/>
            <a:ext cx="7416800" cy="917575"/>
          </a:xfrm>
        </p:spPr>
        <p:txBody>
          <a:bodyPr>
            <a:noAutofit/>
          </a:bodyPr>
          <a:lstStyle>
            <a:lvl1pPr algn="r">
              <a:defRPr sz="48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0" y="4876800"/>
            <a:ext cx="7416800" cy="457200"/>
          </a:xfrm>
        </p:spPr>
        <p:txBody>
          <a:bodyPr anchor="ctr">
            <a:normAutofit/>
          </a:bodyPr>
          <a:lstStyle>
            <a:lvl1pPr marL="0" indent="0" algn="r">
              <a:buNone/>
              <a:defRPr sz="240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Date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0" y="5334000"/>
            <a:ext cx="7416800" cy="381000"/>
          </a:xfrm>
        </p:spPr>
        <p:txBody>
          <a:bodyPr anchor="ctr">
            <a:noAutofit/>
          </a:bodyPr>
          <a:lstStyle>
            <a:lvl1pPr marL="0" indent="0" algn="r">
              <a:buNone/>
              <a:defRPr sz="2400">
                <a:solidFill>
                  <a:schemeClr val="bg2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Location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6701" y="-240918"/>
            <a:ext cx="12355313" cy="197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9233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Vertical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24150"/>
            <a:ext cx="10972800" cy="841248"/>
          </a:xfrm>
        </p:spPr>
        <p:txBody>
          <a:bodyPr>
            <a:normAutofit/>
          </a:bodyPr>
          <a:lstStyle>
            <a:lvl1pPr algn="ctr">
              <a:defRPr sz="48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3581400"/>
            <a:ext cx="10972800" cy="521208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 smtClean="0"/>
              <a:t>Subtitle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/>
          <a:stretch/>
        </p:blipFill>
        <p:spPr>
          <a:xfrm>
            <a:off x="-619125" y="-121091"/>
            <a:ext cx="12598400" cy="1381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4164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F51F-4207-4F17-81F2-4D505A1AFDD3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4FE1-9059-47AA-A7AC-0D40BAAE3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65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F51F-4207-4F17-81F2-4D505A1AFDD3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4FE1-9059-47AA-A7AC-0D40BAAE3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909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F51F-4207-4F17-81F2-4D505A1AFDD3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4FE1-9059-47AA-A7AC-0D40BAAE3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806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F51F-4207-4F17-81F2-4D505A1AFDD3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4FE1-9059-47AA-A7AC-0D40BAAE3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409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F51F-4207-4F17-81F2-4D505A1AFDD3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4FE1-9059-47AA-A7AC-0D40BAAE3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695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F51F-4207-4F17-81F2-4D505A1AFDD3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4FE1-9059-47AA-A7AC-0D40BAAE3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41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F51F-4207-4F17-81F2-4D505A1AFDD3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4FE1-9059-47AA-A7AC-0D40BAAE3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80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2F51F-4207-4F17-81F2-4D505A1AFDD3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4FE1-9059-47AA-A7AC-0D40BAAE3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069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2F51F-4207-4F17-81F2-4D505A1AFDD3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F4FE1-9059-47AA-A7AC-0D40BAAE3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63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F4FE1-9059-47AA-A7AC-0D40BAAE3A4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2939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05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.youtube.com/watch?v=dyKQrDb2T6s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Workforce Development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March 12-14, 2019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Charleston, SC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19400" y="6154580"/>
            <a:ext cx="7543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Approved </a:t>
            </a:r>
            <a:r>
              <a:rPr lang="en-US" sz="1000" b="1" smtClean="0">
                <a:solidFill>
                  <a:schemeClr val="bg1"/>
                </a:solidFill>
              </a:rPr>
              <a:t>for Distribution A</a:t>
            </a:r>
            <a:endParaRPr lang="en-US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396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America Builds &amp; Repairs Great Ships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049"/>
          <a:stretch/>
        </p:blipFill>
        <p:spPr>
          <a:xfrm>
            <a:off x="-382177" y="0"/>
            <a:ext cx="13814678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911606" y="5863552"/>
            <a:ext cx="4634795" cy="787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u="sng" dirty="0" smtClean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https://m.youtube.com/watch?v=dyKQrDb2T6s</a:t>
            </a:r>
            <a:endParaRPr lang="en-US" u="sng" dirty="0" smtClean="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44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97"/>
          <a:stretch/>
        </p:blipFill>
        <p:spPr>
          <a:xfrm>
            <a:off x="1754155" y="0"/>
            <a:ext cx="8546841" cy="6875956"/>
          </a:xfrm>
        </p:spPr>
      </p:pic>
    </p:spTree>
    <p:extLst>
      <p:ext uri="{BB962C8B-B14F-4D97-AF65-F5344CB8AC3E}">
        <p14:creationId xmlns:p14="http://schemas.microsoft.com/office/powerpoint/2010/main" val="2497237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8" b="50975"/>
          <a:stretch/>
        </p:blipFill>
        <p:spPr>
          <a:xfrm>
            <a:off x="391886" y="0"/>
            <a:ext cx="11481106" cy="6858000"/>
          </a:xfrm>
        </p:spPr>
      </p:pic>
    </p:spTree>
    <p:extLst>
      <p:ext uri="{BB962C8B-B14F-4D97-AF65-F5344CB8AC3E}">
        <p14:creationId xmlns:p14="http://schemas.microsoft.com/office/powerpoint/2010/main" val="415791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" t="60092" r="-846" b="145"/>
          <a:stretch/>
        </p:blipFill>
        <p:spPr>
          <a:xfrm>
            <a:off x="-936149" y="0"/>
            <a:ext cx="13327369" cy="6858000"/>
          </a:xfrm>
        </p:spPr>
      </p:pic>
    </p:spTree>
    <p:extLst>
      <p:ext uri="{BB962C8B-B14F-4D97-AF65-F5344CB8AC3E}">
        <p14:creationId xmlns:p14="http://schemas.microsoft.com/office/powerpoint/2010/main" val="168449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75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595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NSRP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SRP Theme" id="{B35B10A3-C193-4B20-B675-7F051531BB67}" vid="{88BD7186-9611-4CE7-A776-613F5B6B38C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22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Segoe UI</vt:lpstr>
      <vt:lpstr>Times New Roman</vt:lpstr>
      <vt:lpstr>Custom Design</vt:lpstr>
      <vt:lpstr>NSRP Theme</vt:lpstr>
      <vt:lpstr>Workforce Development</vt:lpstr>
      <vt:lpstr>America Builds &amp; Repairs Great Ships</vt:lpstr>
      <vt:lpstr>PowerPoint Presentation</vt:lpstr>
      <vt:lpstr>PowerPoint Presentation</vt:lpstr>
      <vt:lpstr>PowerPoint Presentation</vt:lpstr>
      <vt:lpstr>PowerPoint Presentation</vt:lpstr>
    </vt:vector>
  </TitlesOfParts>
  <Company>SCRA &amp; ATI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McCracken, Tobey</dc:creator>
  <cp:lastModifiedBy>Sisson, Rebecca</cp:lastModifiedBy>
  <cp:revision>42</cp:revision>
  <dcterms:created xsi:type="dcterms:W3CDTF">2015-02-09T15:03:29Z</dcterms:created>
  <dcterms:modified xsi:type="dcterms:W3CDTF">2019-03-01T20:35:07Z</dcterms:modified>
</cp:coreProperties>
</file>