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
  </p:notesMasterIdLst>
  <p:sldIdLst>
    <p:sldId id="395" r:id="rId2"/>
    <p:sldId id="391" r:id="rId3"/>
    <p:sldId id="392" r:id="rId4"/>
    <p:sldId id="393" r:id="rId5"/>
    <p:sldId id="396" r:id="rId6"/>
    <p:sldId id="397" r:id="rId7"/>
    <p:sldId id="398" r:id="rId8"/>
    <p:sldId id="399" r:id="rId9"/>
    <p:sldId id="400" r:id="rId10"/>
    <p:sldId id="402" r:id="rId11"/>
    <p:sldId id="394" r:id="rId12"/>
  </p:sldIdLst>
  <p:sldSz cx="12192000" cy="6858000"/>
  <p:notesSz cx="7010400" cy="9236075"/>
  <p:custDataLst>
    <p:tags r:id="rId14"/>
  </p:custDataLst>
  <p:defaultTextStyle>
    <a:defPPr>
      <a:defRPr lang="en-US"/>
    </a:defPPr>
    <a:lvl1pPr algn="l" rtl="0" fontAlgn="base">
      <a:spcBef>
        <a:spcPct val="0"/>
      </a:spcBef>
      <a:spcAft>
        <a:spcPct val="0"/>
      </a:spcAft>
      <a:defRPr kern="1200">
        <a:solidFill>
          <a:schemeClr val="tx1"/>
        </a:solidFill>
        <a:latin typeface="Tahoma" charset="0"/>
        <a:ea typeface="+mn-ea"/>
        <a:cs typeface="Arial" charset="0"/>
      </a:defRPr>
    </a:lvl1pPr>
    <a:lvl2pPr marL="457200" algn="l" rtl="0" fontAlgn="base">
      <a:spcBef>
        <a:spcPct val="0"/>
      </a:spcBef>
      <a:spcAft>
        <a:spcPct val="0"/>
      </a:spcAft>
      <a:defRPr kern="1200">
        <a:solidFill>
          <a:schemeClr val="tx1"/>
        </a:solidFill>
        <a:latin typeface="Tahoma" charset="0"/>
        <a:ea typeface="+mn-ea"/>
        <a:cs typeface="Arial" charset="0"/>
      </a:defRPr>
    </a:lvl2pPr>
    <a:lvl3pPr marL="914400" algn="l" rtl="0" fontAlgn="base">
      <a:spcBef>
        <a:spcPct val="0"/>
      </a:spcBef>
      <a:spcAft>
        <a:spcPct val="0"/>
      </a:spcAft>
      <a:defRPr kern="1200">
        <a:solidFill>
          <a:schemeClr val="tx1"/>
        </a:solidFill>
        <a:latin typeface="Tahoma" charset="0"/>
        <a:ea typeface="+mn-ea"/>
        <a:cs typeface="Arial" charset="0"/>
      </a:defRPr>
    </a:lvl3pPr>
    <a:lvl4pPr marL="1371600" algn="l" rtl="0" fontAlgn="base">
      <a:spcBef>
        <a:spcPct val="0"/>
      </a:spcBef>
      <a:spcAft>
        <a:spcPct val="0"/>
      </a:spcAft>
      <a:defRPr kern="1200">
        <a:solidFill>
          <a:schemeClr val="tx1"/>
        </a:solidFill>
        <a:latin typeface="Tahoma" charset="0"/>
        <a:ea typeface="+mn-ea"/>
        <a:cs typeface="Arial" charset="0"/>
      </a:defRPr>
    </a:lvl4pPr>
    <a:lvl5pPr marL="1828800" algn="l" rtl="0" fontAlgn="base">
      <a:spcBef>
        <a:spcPct val="0"/>
      </a:spcBef>
      <a:spcAft>
        <a:spcPct val="0"/>
      </a:spcAft>
      <a:defRPr kern="1200">
        <a:solidFill>
          <a:schemeClr val="tx1"/>
        </a:solidFill>
        <a:latin typeface="Tahoma" charset="0"/>
        <a:ea typeface="+mn-ea"/>
        <a:cs typeface="Arial" charset="0"/>
      </a:defRPr>
    </a:lvl5pPr>
    <a:lvl6pPr marL="2286000" algn="l" defTabSz="914400" rtl="0" eaLnBrk="1" latinLnBrk="0" hangingPunct="1">
      <a:defRPr kern="1200">
        <a:solidFill>
          <a:schemeClr val="tx1"/>
        </a:solidFill>
        <a:latin typeface="Tahoma" charset="0"/>
        <a:ea typeface="+mn-ea"/>
        <a:cs typeface="Arial" charset="0"/>
      </a:defRPr>
    </a:lvl6pPr>
    <a:lvl7pPr marL="2743200" algn="l" defTabSz="914400" rtl="0" eaLnBrk="1" latinLnBrk="0" hangingPunct="1">
      <a:defRPr kern="1200">
        <a:solidFill>
          <a:schemeClr val="tx1"/>
        </a:solidFill>
        <a:latin typeface="Tahoma" charset="0"/>
        <a:ea typeface="+mn-ea"/>
        <a:cs typeface="Arial" charset="0"/>
      </a:defRPr>
    </a:lvl7pPr>
    <a:lvl8pPr marL="3200400" algn="l" defTabSz="914400" rtl="0" eaLnBrk="1" latinLnBrk="0" hangingPunct="1">
      <a:defRPr kern="1200">
        <a:solidFill>
          <a:schemeClr val="tx1"/>
        </a:solidFill>
        <a:latin typeface="Tahoma" charset="0"/>
        <a:ea typeface="+mn-ea"/>
        <a:cs typeface="Arial" charset="0"/>
      </a:defRPr>
    </a:lvl8pPr>
    <a:lvl9pPr marL="3657600" algn="l" defTabSz="914400" rtl="0" eaLnBrk="1" latinLnBrk="0" hangingPunct="1">
      <a:defRPr kern="1200">
        <a:solidFill>
          <a:schemeClr val="tx1"/>
        </a:solidFill>
        <a:latin typeface="Tahoma" charset="0"/>
        <a:ea typeface="+mn-ea"/>
        <a:cs typeface="Arial" charset="0"/>
      </a:defRPr>
    </a:lvl9pPr>
  </p:defaultTextStyle>
  <p:extLst>
    <p:ext uri="{EFAFB233-063F-42B5-8137-9DF3F51BA10A}">
      <p15:sldGuideLst xmlns:p15="http://schemas.microsoft.com/office/powerpoint/2012/main">
        <p15:guide id="1" orient="horz" pos="2159" userDrawn="1">
          <p15:clr>
            <a:srgbClr val="A4A3A4"/>
          </p15:clr>
        </p15:guide>
        <p15:guide id="2" pos="1936" userDrawn="1">
          <p15:clr>
            <a:srgbClr val="A4A3A4"/>
          </p15:clr>
        </p15:guide>
      </p15:sldGuideLst>
    </p:ext>
    <p:ext uri="{2D200454-40CA-4A62-9FC3-DE9A4176ACB9}">
      <p15:notesGuideLst xmlns:p15="http://schemas.microsoft.com/office/powerpoint/2012/main">
        <p15:guide id="1" orient="horz" pos="2909"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tchma7" initials="mmj"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F6FF"/>
    <a:srgbClr val="B7ECFF"/>
    <a:srgbClr val="E1FFE1"/>
    <a:srgbClr val="CCFFCC"/>
    <a:srgbClr val="004B8D"/>
    <a:srgbClr val="E5B53B"/>
    <a:srgbClr val="0947A1"/>
    <a:srgbClr val="0846A2"/>
    <a:srgbClr val="0E3D9C"/>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306" autoAdjust="0"/>
    <p:restoredTop sz="91418" autoAdjust="0"/>
  </p:normalViewPr>
  <p:slideViewPr>
    <p:cSldViewPr snapToGrid="0">
      <p:cViewPr varScale="1">
        <p:scale>
          <a:sx n="102" d="100"/>
          <a:sy n="102" d="100"/>
        </p:scale>
        <p:origin x="1200" y="96"/>
      </p:cViewPr>
      <p:guideLst>
        <p:guide orient="horz" pos="2159"/>
        <p:guide pos="1936"/>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52" d="100"/>
          <a:sy n="52" d="100"/>
        </p:scale>
        <p:origin x="-1818" y="-84"/>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2872CA-5C2F-401B-9A8B-CB8A6F7740FE}" type="doc">
      <dgm:prSet loTypeId="urn:microsoft.com/office/officeart/2005/8/layout/process4" loCatId="process" qsTypeId="urn:microsoft.com/office/officeart/2005/8/quickstyle/3d1" qsCatId="3D" csTypeId="urn:microsoft.com/office/officeart/2005/8/colors/accent1_2" csCatId="accent1" phldr="1"/>
      <dgm:spPr/>
      <dgm:t>
        <a:bodyPr/>
        <a:lstStyle/>
        <a:p>
          <a:endParaRPr lang="en-US"/>
        </a:p>
      </dgm:t>
    </dgm:pt>
    <dgm:pt modelId="{20401100-0946-475B-9DA8-B02EF84D9765}">
      <dgm:prSet phldrT="[Text]" custT="1"/>
      <dgm:spPr>
        <a:xfrm rot="10800000">
          <a:off x="0" y="796163"/>
          <a:ext cx="9423400" cy="801857"/>
        </a:xfrm>
        <a:solidFill>
          <a:srgbClr val="00B050"/>
        </a:solidFill>
        <a:ln>
          <a:solidFill>
            <a:srgbClr val="00B050"/>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en-US" sz="2400" dirty="0" smtClean="0">
              <a:solidFill>
                <a:sysClr val="window" lastClr="FFFFFF"/>
              </a:solidFill>
              <a:latin typeface="Calibri"/>
              <a:ea typeface="+mn-ea"/>
              <a:cs typeface="+mn-cs"/>
            </a:rPr>
            <a:t>Shop Process Baseline &amp; Part Family Identification</a:t>
          </a:r>
          <a:endParaRPr lang="en-US" sz="2400" dirty="0">
            <a:solidFill>
              <a:sysClr val="window" lastClr="FFFFFF"/>
            </a:solidFill>
            <a:latin typeface="Calibri"/>
            <a:ea typeface="+mn-ea"/>
            <a:cs typeface="+mn-cs"/>
          </a:endParaRPr>
        </a:p>
      </dgm:t>
    </dgm:pt>
    <dgm:pt modelId="{4C648665-9315-4B0A-85D5-4185C7556A23}" type="parTrans" cxnId="{6BF9934B-8B1A-4FA7-A2AE-20DEBDA360F9}">
      <dgm:prSet/>
      <dgm:spPr/>
      <dgm:t>
        <a:bodyPr/>
        <a:lstStyle/>
        <a:p>
          <a:endParaRPr lang="en-US" sz="1200"/>
        </a:p>
      </dgm:t>
    </dgm:pt>
    <dgm:pt modelId="{99FEBF47-7098-46E9-9AB7-E94DC44B8B6B}" type="sibTrans" cxnId="{6BF9934B-8B1A-4FA7-A2AE-20DEBDA360F9}">
      <dgm:prSet custT="1"/>
      <dgm:spPr/>
      <dgm:t>
        <a:bodyPr/>
        <a:lstStyle/>
        <a:p>
          <a:endParaRPr lang="en-US" sz="1600"/>
        </a:p>
      </dgm:t>
    </dgm:pt>
    <dgm:pt modelId="{DFEA2DFF-33F1-4180-99F2-58437C50C27E}">
      <dgm:prSet phldrT="[Text]" custT="1"/>
      <dgm:spPr>
        <a:xfrm rot="10800000">
          <a:off x="0" y="1590199"/>
          <a:ext cx="9423400" cy="801857"/>
        </a:xfrm>
        <a:gradFill rotWithShape="0">
          <a:gsLst>
            <a:gs pos="0">
              <a:srgbClr val="31B6FD">
                <a:hueOff val="0"/>
                <a:satOff val="0"/>
                <a:lumOff val="0"/>
                <a:alphaOff val="0"/>
                <a:shade val="51000"/>
                <a:satMod val="130000"/>
              </a:srgbClr>
            </a:gs>
            <a:gs pos="80000">
              <a:srgbClr val="31B6FD">
                <a:hueOff val="0"/>
                <a:satOff val="0"/>
                <a:lumOff val="0"/>
                <a:alphaOff val="0"/>
                <a:shade val="93000"/>
                <a:satMod val="130000"/>
              </a:srgbClr>
            </a:gs>
            <a:gs pos="100000">
              <a:srgbClr val="31B6F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en-US" sz="2400" smtClean="0">
              <a:solidFill>
                <a:sysClr val="window" lastClr="FFFFFF"/>
              </a:solidFill>
              <a:latin typeface="Calibri"/>
              <a:ea typeface="+mn-ea"/>
              <a:cs typeface="+mn-cs"/>
            </a:rPr>
            <a:t>Concept Development</a:t>
          </a:r>
          <a:endParaRPr lang="en-US" sz="2400" dirty="0">
            <a:solidFill>
              <a:sysClr val="window" lastClr="FFFFFF"/>
            </a:solidFill>
            <a:latin typeface="Calibri"/>
            <a:ea typeface="+mn-ea"/>
            <a:cs typeface="+mn-cs"/>
          </a:endParaRPr>
        </a:p>
      </dgm:t>
    </dgm:pt>
    <dgm:pt modelId="{7C17AE0C-CEF8-4BA9-BA14-F3F17E57E1A0}" type="parTrans" cxnId="{0F5EC327-8057-4C9F-A29B-6A5C9F09826A}">
      <dgm:prSet/>
      <dgm:spPr/>
      <dgm:t>
        <a:bodyPr/>
        <a:lstStyle/>
        <a:p>
          <a:endParaRPr lang="en-US" sz="1200"/>
        </a:p>
      </dgm:t>
    </dgm:pt>
    <dgm:pt modelId="{F7D49827-87C8-4D73-B225-E8997BCF1493}" type="sibTrans" cxnId="{0F5EC327-8057-4C9F-A29B-6A5C9F09826A}">
      <dgm:prSet custT="1"/>
      <dgm:spPr/>
      <dgm:t>
        <a:bodyPr/>
        <a:lstStyle/>
        <a:p>
          <a:endParaRPr lang="en-US" sz="1600"/>
        </a:p>
      </dgm:t>
    </dgm:pt>
    <dgm:pt modelId="{E21B2119-116E-4979-8F4D-340BBA5FEAD5}">
      <dgm:prSet phldrT="[Text]" custT="1"/>
      <dgm:spPr>
        <a:xfrm rot="10800000">
          <a:off x="0" y="2384236"/>
          <a:ext cx="9423400" cy="801857"/>
        </a:xfrm>
        <a:gradFill rotWithShape="0">
          <a:gsLst>
            <a:gs pos="0">
              <a:srgbClr val="31B6FD">
                <a:hueOff val="0"/>
                <a:satOff val="0"/>
                <a:lumOff val="0"/>
                <a:alphaOff val="0"/>
                <a:shade val="51000"/>
                <a:satMod val="130000"/>
              </a:srgbClr>
            </a:gs>
            <a:gs pos="80000">
              <a:srgbClr val="31B6FD">
                <a:hueOff val="0"/>
                <a:satOff val="0"/>
                <a:lumOff val="0"/>
                <a:alphaOff val="0"/>
                <a:shade val="93000"/>
                <a:satMod val="130000"/>
              </a:srgbClr>
            </a:gs>
            <a:gs pos="100000">
              <a:srgbClr val="31B6F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en-US" sz="2400" smtClean="0">
              <a:solidFill>
                <a:sysClr val="window" lastClr="FFFFFF"/>
              </a:solidFill>
              <a:latin typeface="Calibri"/>
              <a:ea typeface="+mn-ea"/>
              <a:cs typeface="+mn-cs"/>
            </a:rPr>
            <a:t>Work Cell Prototype Development</a:t>
          </a:r>
          <a:endParaRPr lang="en-US" sz="2400" dirty="0">
            <a:solidFill>
              <a:sysClr val="window" lastClr="FFFFFF"/>
            </a:solidFill>
            <a:latin typeface="Calibri"/>
            <a:ea typeface="+mn-ea"/>
            <a:cs typeface="+mn-cs"/>
          </a:endParaRPr>
        </a:p>
      </dgm:t>
    </dgm:pt>
    <dgm:pt modelId="{EBFD3C8C-D904-4E9B-A3A4-DE84A0A342C9}" type="parTrans" cxnId="{8213DA4F-1E28-498F-97D9-D65A949B5870}">
      <dgm:prSet/>
      <dgm:spPr/>
      <dgm:t>
        <a:bodyPr/>
        <a:lstStyle/>
        <a:p>
          <a:endParaRPr lang="en-US" sz="1200"/>
        </a:p>
      </dgm:t>
    </dgm:pt>
    <dgm:pt modelId="{61E1167B-F79B-4173-B751-1FD4B20A3E30}" type="sibTrans" cxnId="{8213DA4F-1E28-498F-97D9-D65A949B5870}">
      <dgm:prSet custT="1"/>
      <dgm:spPr/>
      <dgm:t>
        <a:bodyPr/>
        <a:lstStyle/>
        <a:p>
          <a:endParaRPr lang="en-US" sz="1600"/>
        </a:p>
      </dgm:t>
    </dgm:pt>
    <dgm:pt modelId="{C535408A-803E-4D69-8B77-C806AC5604A1}">
      <dgm:prSet custT="1"/>
      <dgm:spPr>
        <a:xfrm rot="10800000">
          <a:off x="0" y="3178273"/>
          <a:ext cx="9423400" cy="801857"/>
        </a:xfrm>
        <a:gradFill rotWithShape="0">
          <a:gsLst>
            <a:gs pos="0">
              <a:srgbClr val="31B6FD">
                <a:hueOff val="0"/>
                <a:satOff val="0"/>
                <a:lumOff val="0"/>
                <a:alphaOff val="0"/>
                <a:shade val="51000"/>
                <a:satMod val="130000"/>
              </a:srgbClr>
            </a:gs>
            <a:gs pos="80000">
              <a:srgbClr val="31B6FD">
                <a:hueOff val="0"/>
                <a:satOff val="0"/>
                <a:lumOff val="0"/>
                <a:alphaOff val="0"/>
                <a:shade val="93000"/>
                <a:satMod val="130000"/>
              </a:srgbClr>
            </a:gs>
            <a:gs pos="100000">
              <a:srgbClr val="31B6F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en-US" sz="2400" smtClean="0">
              <a:solidFill>
                <a:sysClr val="window" lastClr="FFFFFF"/>
              </a:solidFill>
              <a:latin typeface="Calibri"/>
              <a:ea typeface="+mn-ea"/>
              <a:cs typeface="+mn-cs"/>
            </a:rPr>
            <a:t>Work Cell Pilot</a:t>
          </a:r>
          <a:endParaRPr lang="en-US" sz="2400" dirty="0">
            <a:solidFill>
              <a:sysClr val="window" lastClr="FFFFFF"/>
            </a:solidFill>
            <a:latin typeface="Calibri"/>
            <a:ea typeface="+mn-ea"/>
            <a:cs typeface="+mn-cs"/>
          </a:endParaRPr>
        </a:p>
      </dgm:t>
    </dgm:pt>
    <dgm:pt modelId="{2084B371-6700-4F71-89C4-885BB2AB18FE}" type="parTrans" cxnId="{A1035C37-7BC9-4F65-9301-ED47B7C83226}">
      <dgm:prSet/>
      <dgm:spPr/>
      <dgm:t>
        <a:bodyPr/>
        <a:lstStyle/>
        <a:p>
          <a:endParaRPr lang="en-US" sz="1200"/>
        </a:p>
      </dgm:t>
    </dgm:pt>
    <dgm:pt modelId="{097A1DF5-ABDF-4419-BCAB-4C6262807052}" type="sibTrans" cxnId="{A1035C37-7BC9-4F65-9301-ED47B7C83226}">
      <dgm:prSet custT="1"/>
      <dgm:spPr/>
      <dgm:t>
        <a:bodyPr/>
        <a:lstStyle/>
        <a:p>
          <a:endParaRPr lang="en-US" sz="1600"/>
        </a:p>
      </dgm:t>
    </dgm:pt>
    <dgm:pt modelId="{C6D8D99E-E1FA-4820-8669-CA64A19B08F6}">
      <dgm:prSet custT="1"/>
      <dgm:spPr>
        <a:xfrm>
          <a:off x="0" y="3972309"/>
          <a:ext cx="9423400" cy="521363"/>
        </a:xfrm>
        <a:gradFill rotWithShape="0">
          <a:gsLst>
            <a:gs pos="0">
              <a:srgbClr val="31B6FD">
                <a:hueOff val="0"/>
                <a:satOff val="0"/>
                <a:lumOff val="0"/>
                <a:alphaOff val="0"/>
                <a:shade val="51000"/>
                <a:satMod val="130000"/>
              </a:srgbClr>
            </a:gs>
            <a:gs pos="80000">
              <a:srgbClr val="31B6FD">
                <a:hueOff val="0"/>
                <a:satOff val="0"/>
                <a:lumOff val="0"/>
                <a:alphaOff val="0"/>
                <a:shade val="93000"/>
                <a:satMod val="130000"/>
              </a:srgbClr>
            </a:gs>
            <a:gs pos="100000">
              <a:srgbClr val="31B6F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en-US" sz="2400" smtClean="0">
              <a:solidFill>
                <a:sysClr val="window" lastClr="FFFFFF"/>
              </a:solidFill>
              <a:latin typeface="Calibri"/>
              <a:ea typeface="+mn-ea"/>
              <a:cs typeface="+mn-cs"/>
            </a:rPr>
            <a:t>Develop Final Report</a:t>
          </a:r>
          <a:endParaRPr lang="en-US" sz="2400" dirty="0">
            <a:solidFill>
              <a:sysClr val="window" lastClr="FFFFFF"/>
            </a:solidFill>
            <a:latin typeface="Calibri"/>
            <a:ea typeface="+mn-ea"/>
            <a:cs typeface="+mn-cs"/>
          </a:endParaRPr>
        </a:p>
      </dgm:t>
    </dgm:pt>
    <dgm:pt modelId="{B8AE666B-3249-4E97-A456-1762F4867516}" type="parTrans" cxnId="{1D18C1E5-D545-403C-B4B1-8388BEAE0B00}">
      <dgm:prSet/>
      <dgm:spPr/>
      <dgm:t>
        <a:bodyPr/>
        <a:lstStyle/>
        <a:p>
          <a:endParaRPr lang="en-US" sz="1200"/>
        </a:p>
      </dgm:t>
    </dgm:pt>
    <dgm:pt modelId="{40A3281D-BD83-4712-B27D-FDB8590A830D}" type="sibTrans" cxnId="{1D18C1E5-D545-403C-B4B1-8388BEAE0B00}">
      <dgm:prSet/>
      <dgm:spPr/>
      <dgm:t>
        <a:bodyPr/>
        <a:lstStyle/>
        <a:p>
          <a:endParaRPr lang="en-US" sz="1200"/>
        </a:p>
      </dgm:t>
    </dgm:pt>
    <dgm:pt modelId="{E0831769-680F-4244-92BE-39F2551986B5}">
      <dgm:prSet phldrT="[Text]" custT="1"/>
      <dgm:spPr>
        <a:xfrm rot="10800000">
          <a:off x="0" y="2126"/>
          <a:ext cx="9423400" cy="801857"/>
        </a:xfrm>
        <a:solidFill>
          <a:srgbClr val="00B050"/>
        </a:solidFill>
        <a:ln>
          <a:solidFill>
            <a:srgbClr val="00B050"/>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en-US" sz="2400" dirty="0" smtClean="0">
              <a:solidFill>
                <a:sysClr val="window" lastClr="FFFFFF"/>
              </a:solidFill>
              <a:latin typeface="Calibri"/>
              <a:ea typeface="+mn-ea"/>
              <a:cs typeface="+mn-cs"/>
            </a:rPr>
            <a:t>Project Initiation</a:t>
          </a:r>
          <a:endParaRPr lang="en-US" sz="2400" dirty="0">
            <a:solidFill>
              <a:sysClr val="window" lastClr="FFFFFF"/>
            </a:solidFill>
            <a:latin typeface="Calibri"/>
            <a:ea typeface="+mn-ea"/>
            <a:cs typeface="+mn-cs"/>
          </a:endParaRPr>
        </a:p>
      </dgm:t>
    </dgm:pt>
    <dgm:pt modelId="{4E41FD21-FBE4-4DAF-B3CB-3DEE2097476C}" type="parTrans" cxnId="{F1BBCEAE-D0B2-450E-8A3B-2767E3A165A1}">
      <dgm:prSet/>
      <dgm:spPr/>
      <dgm:t>
        <a:bodyPr/>
        <a:lstStyle/>
        <a:p>
          <a:endParaRPr lang="en-US"/>
        </a:p>
      </dgm:t>
    </dgm:pt>
    <dgm:pt modelId="{CF3C3B1E-A475-4F7A-91CA-8A051B4CBED9}" type="sibTrans" cxnId="{F1BBCEAE-D0B2-450E-8A3B-2767E3A165A1}">
      <dgm:prSet/>
      <dgm:spPr/>
      <dgm:t>
        <a:bodyPr/>
        <a:lstStyle/>
        <a:p>
          <a:endParaRPr lang="en-US"/>
        </a:p>
      </dgm:t>
    </dgm:pt>
    <dgm:pt modelId="{EC35395D-144F-4937-8AF0-BF20A52F774B}" type="pres">
      <dgm:prSet presAssocID="{A82872CA-5C2F-401B-9A8B-CB8A6F7740FE}" presName="Name0" presStyleCnt="0">
        <dgm:presLayoutVars>
          <dgm:dir/>
          <dgm:animLvl val="lvl"/>
          <dgm:resizeHandles val="exact"/>
        </dgm:presLayoutVars>
      </dgm:prSet>
      <dgm:spPr/>
      <dgm:t>
        <a:bodyPr/>
        <a:lstStyle/>
        <a:p>
          <a:endParaRPr lang="en-US"/>
        </a:p>
      </dgm:t>
    </dgm:pt>
    <dgm:pt modelId="{12CB9053-FE7F-4AE8-A39C-A4DE264E546C}" type="pres">
      <dgm:prSet presAssocID="{C6D8D99E-E1FA-4820-8669-CA64A19B08F6}" presName="boxAndChildren" presStyleCnt="0"/>
      <dgm:spPr/>
      <dgm:t>
        <a:bodyPr/>
        <a:lstStyle/>
        <a:p>
          <a:endParaRPr lang="en-US"/>
        </a:p>
      </dgm:t>
    </dgm:pt>
    <dgm:pt modelId="{918B6866-08D8-4F80-9A62-9E2ED5DDD399}" type="pres">
      <dgm:prSet presAssocID="{C6D8D99E-E1FA-4820-8669-CA64A19B08F6}" presName="parentTextBox" presStyleLbl="node1" presStyleIdx="0" presStyleCnt="6" custLinFactNeighborX="809"/>
      <dgm:spPr>
        <a:prstGeom prst="rect">
          <a:avLst/>
        </a:prstGeom>
      </dgm:spPr>
      <dgm:t>
        <a:bodyPr/>
        <a:lstStyle/>
        <a:p>
          <a:endParaRPr lang="en-US"/>
        </a:p>
      </dgm:t>
    </dgm:pt>
    <dgm:pt modelId="{F824113F-F85D-4027-8D80-8262A9984019}" type="pres">
      <dgm:prSet presAssocID="{097A1DF5-ABDF-4419-BCAB-4C6262807052}" presName="sp" presStyleCnt="0"/>
      <dgm:spPr/>
      <dgm:t>
        <a:bodyPr/>
        <a:lstStyle/>
        <a:p>
          <a:endParaRPr lang="en-US"/>
        </a:p>
      </dgm:t>
    </dgm:pt>
    <dgm:pt modelId="{44C75BAA-5A40-4D27-92B4-A44558D17EB3}" type="pres">
      <dgm:prSet presAssocID="{C535408A-803E-4D69-8B77-C806AC5604A1}" presName="arrowAndChildren" presStyleCnt="0"/>
      <dgm:spPr/>
      <dgm:t>
        <a:bodyPr/>
        <a:lstStyle/>
        <a:p>
          <a:endParaRPr lang="en-US"/>
        </a:p>
      </dgm:t>
    </dgm:pt>
    <dgm:pt modelId="{FC242A7F-38BA-4DA1-BCF5-88F9ABA5FEA0}" type="pres">
      <dgm:prSet presAssocID="{C535408A-803E-4D69-8B77-C806AC5604A1}" presName="parentTextArrow" presStyleLbl="node1" presStyleIdx="1" presStyleCnt="6"/>
      <dgm:spPr>
        <a:prstGeom prst="upArrowCallout">
          <a:avLst/>
        </a:prstGeom>
      </dgm:spPr>
      <dgm:t>
        <a:bodyPr/>
        <a:lstStyle/>
        <a:p>
          <a:endParaRPr lang="en-US"/>
        </a:p>
      </dgm:t>
    </dgm:pt>
    <dgm:pt modelId="{3A363790-F88C-4DFC-B255-744641B0A7D8}" type="pres">
      <dgm:prSet presAssocID="{61E1167B-F79B-4173-B751-1FD4B20A3E30}" presName="sp" presStyleCnt="0"/>
      <dgm:spPr/>
      <dgm:t>
        <a:bodyPr/>
        <a:lstStyle/>
        <a:p>
          <a:endParaRPr lang="en-US"/>
        </a:p>
      </dgm:t>
    </dgm:pt>
    <dgm:pt modelId="{0CFDC62E-C4D4-44D3-8F0B-519C220FCF09}" type="pres">
      <dgm:prSet presAssocID="{E21B2119-116E-4979-8F4D-340BBA5FEAD5}" presName="arrowAndChildren" presStyleCnt="0"/>
      <dgm:spPr/>
      <dgm:t>
        <a:bodyPr/>
        <a:lstStyle/>
        <a:p>
          <a:endParaRPr lang="en-US"/>
        </a:p>
      </dgm:t>
    </dgm:pt>
    <dgm:pt modelId="{EEFCA4BE-479F-41E5-BA99-D63918FD8598}" type="pres">
      <dgm:prSet presAssocID="{E21B2119-116E-4979-8F4D-340BBA5FEAD5}" presName="parentTextArrow" presStyleLbl="node1" presStyleIdx="2" presStyleCnt="6"/>
      <dgm:spPr>
        <a:prstGeom prst="upArrowCallout">
          <a:avLst/>
        </a:prstGeom>
      </dgm:spPr>
      <dgm:t>
        <a:bodyPr/>
        <a:lstStyle/>
        <a:p>
          <a:endParaRPr lang="en-US"/>
        </a:p>
      </dgm:t>
    </dgm:pt>
    <dgm:pt modelId="{84BF6C44-5297-4D81-83F3-92A68E5B91ED}" type="pres">
      <dgm:prSet presAssocID="{F7D49827-87C8-4D73-B225-E8997BCF1493}" presName="sp" presStyleCnt="0"/>
      <dgm:spPr/>
      <dgm:t>
        <a:bodyPr/>
        <a:lstStyle/>
        <a:p>
          <a:endParaRPr lang="en-US"/>
        </a:p>
      </dgm:t>
    </dgm:pt>
    <dgm:pt modelId="{91EF2B5A-FCD8-41E1-B11D-879F0D8FC7D2}" type="pres">
      <dgm:prSet presAssocID="{DFEA2DFF-33F1-4180-99F2-58437C50C27E}" presName="arrowAndChildren" presStyleCnt="0"/>
      <dgm:spPr/>
      <dgm:t>
        <a:bodyPr/>
        <a:lstStyle/>
        <a:p>
          <a:endParaRPr lang="en-US"/>
        </a:p>
      </dgm:t>
    </dgm:pt>
    <dgm:pt modelId="{0BA3A90E-A6C6-4609-BAD6-53EF3CFA259C}" type="pres">
      <dgm:prSet presAssocID="{DFEA2DFF-33F1-4180-99F2-58437C50C27E}" presName="parentTextArrow" presStyleLbl="node1" presStyleIdx="3" presStyleCnt="6"/>
      <dgm:spPr>
        <a:prstGeom prst="upArrowCallout">
          <a:avLst/>
        </a:prstGeom>
      </dgm:spPr>
      <dgm:t>
        <a:bodyPr/>
        <a:lstStyle/>
        <a:p>
          <a:endParaRPr lang="en-US"/>
        </a:p>
      </dgm:t>
    </dgm:pt>
    <dgm:pt modelId="{D39F2726-49E0-4859-A82F-074928AF2F51}" type="pres">
      <dgm:prSet presAssocID="{99FEBF47-7098-46E9-9AB7-E94DC44B8B6B}" presName="sp" presStyleCnt="0"/>
      <dgm:spPr/>
      <dgm:t>
        <a:bodyPr/>
        <a:lstStyle/>
        <a:p>
          <a:endParaRPr lang="en-US"/>
        </a:p>
      </dgm:t>
    </dgm:pt>
    <dgm:pt modelId="{75641AFA-E9A1-4104-A983-8EDE53F3C7E2}" type="pres">
      <dgm:prSet presAssocID="{20401100-0946-475B-9DA8-B02EF84D9765}" presName="arrowAndChildren" presStyleCnt="0"/>
      <dgm:spPr/>
      <dgm:t>
        <a:bodyPr/>
        <a:lstStyle/>
        <a:p>
          <a:endParaRPr lang="en-US"/>
        </a:p>
      </dgm:t>
    </dgm:pt>
    <dgm:pt modelId="{C827EB25-E8F1-44FA-A6FC-49EB4B88CF48}" type="pres">
      <dgm:prSet presAssocID="{20401100-0946-475B-9DA8-B02EF84D9765}" presName="parentTextArrow" presStyleLbl="node1" presStyleIdx="4" presStyleCnt="6"/>
      <dgm:spPr>
        <a:prstGeom prst="upArrowCallout">
          <a:avLst/>
        </a:prstGeom>
      </dgm:spPr>
      <dgm:t>
        <a:bodyPr/>
        <a:lstStyle/>
        <a:p>
          <a:endParaRPr lang="en-US"/>
        </a:p>
      </dgm:t>
    </dgm:pt>
    <dgm:pt modelId="{70B01D35-5437-492B-83E6-CEDA46E7C30D}" type="pres">
      <dgm:prSet presAssocID="{CF3C3B1E-A475-4F7A-91CA-8A051B4CBED9}" presName="sp" presStyleCnt="0"/>
      <dgm:spPr/>
      <dgm:t>
        <a:bodyPr/>
        <a:lstStyle/>
        <a:p>
          <a:endParaRPr lang="en-US"/>
        </a:p>
      </dgm:t>
    </dgm:pt>
    <dgm:pt modelId="{22DAB780-56C7-40D1-BA79-9DF51CED3ABE}" type="pres">
      <dgm:prSet presAssocID="{E0831769-680F-4244-92BE-39F2551986B5}" presName="arrowAndChildren" presStyleCnt="0"/>
      <dgm:spPr/>
      <dgm:t>
        <a:bodyPr/>
        <a:lstStyle/>
        <a:p>
          <a:endParaRPr lang="en-US"/>
        </a:p>
      </dgm:t>
    </dgm:pt>
    <dgm:pt modelId="{E32ECE05-5DE1-49FC-9485-558BA678CC6F}" type="pres">
      <dgm:prSet presAssocID="{E0831769-680F-4244-92BE-39F2551986B5}" presName="parentTextArrow" presStyleLbl="node1" presStyleIdx="5" presStyleCnt="6"/>
      <dgm:spPr>
        <a:prstGeom prst="upArrowCallout">
          <a:avLst/>
        </a:prstGeom>
      </dgm:spPr>
      <dgm:t>
        <a:bodyPr/>
        <a:lstStyle/>
        <a:p>
          <a:endParaRPr lang="en-US"/>
        </a:p>
      </dgm:t>
    </dgm:pt>
  </dgm:ptLst>
  <dgm:cxnLst>
    <dgm:cxn modelId="{F1BBCEAE-D0B2-450E-8A3B-2767E3A165A1}" srcId="{A82872CA-5C2F-401B-9A8B-CB8A6F7740FE}" destId="{E0831769-680F-4244-92BE-39F2551986B5}" srcOrd="0" destOrd="0" parTransId="{4E41FD21-FBE4-4DAF-B3CB-3DEE2097476C}" sibTransId="{CF3C3B1E-A475-4F7A-91CA-8A051B4CBED9}"/>
    <dgm:cxn modelId="{9C0E97A4-DDA0-4641-ACAA-4F259FBB6087}" type="presOf" srcId="{DFEA2DFF-33F1-4180-99F2-58437C50C27E}" destId="{0BA3A90E-A6C6-4609-BAD6-53EF3CFA259C}" srcOrd="0" destOrd="0" presId="urn:microsoft.com/office/officeart/2005/8/layout/process4"/>
    <dgm:cxn modelId="{6BF9934B-8B1A-4FA7-A2AE-20DEBDA360F9}" srcId="{A82872CA-5C2F-401B-9A8B-CB8A6F7740FE}" destId="{20401100-0946-475B-9DA8-B02EF84D9765}" srcOrd="1" destOrd="0" parTransId="{4C648665-9315-4B0A-85D5-4185C7556A23}" sibTransId="{99FEBF47-7098-46E9-9AB7-E94DC44B8B6B}"/>
    <dgm:cxn modelId="{1D18C1E5-D545-403C-B4B1-8388BEAE0B00}" srcId="{A82872CA-5C2F-401B-9A8B-CB8A6F7740FE}" destId="{C6D8D99E-E1FA-4820-8669-CA64A19B08F6}" srcOrd="5" destOrd="0" parTransId="{B8AE666B-3249-4E97-A456-1762F4867516}" sibTransId="{40A3281D-BD83-4712-B27D-FDB8590A830D}"/>
    <dgm:cxn modelId="{1B8D58E0-2B99-4087-9529-5FF3D99D223F}" type="presOf" srcId="{E21B2119-116E-4979-8F4D-340BBA5FEAD5}" destId="{EEFCA4BE-479F-41E5-BA99-D63918FD8598}" srcOrd="0" destOrd="0" presId="urn:microsoft.com/office/officeart/2005/8/layout/process4"/>
    <dgm:cxn modelId="{8213DA4F-1E28-498F-97D9-D65A949B5870}" srcId="{A82872CA-5C2F-401B-9A8B-CB8A6F7740FE}" destId="{E21B2119-116E-4979-8F4D-340BBA5FEAD5}" srcOrd="3" destOrd="0" parTransId="{EBFD3C8C-D904-4E9B-A3A4-DE84A0A342C9}" sibTransId="{61E1167B-F79B-4173-B751-1FD4B20A3E30}"/>
    <dgm:cxn modelId="{A1035C37-7BC9-4F65-9301-ED47B7C83226}" srcId="{A82872CA-5C2F-401B-9A8B-CB8A6F7740FE}" destId="{C535408A-803E-4D69-8B77-C806AC5604A1}" srcOrd="4" destOrd="0" parTransId="{2084B371-6700-4F71-89C4-885BB2AB18FE}" sibTransId="{097A1DF5-ABDF-4419-BCAB-4C6262807052}"/>
    <dgm:cxn modelId="{0A309726-9E9B-4F7A-9833-EE952DB2E55E}" type="presOf" srcId="{A82872CA-5C2F-401B-9A8B-CB8A6F7740FE}" destId="{EC35395D-144F-4937-8AF0-BF20A52F774B}" srcOrd="0" destOrd="0" presId="urn:microsoft.com/office/officeart/2005/8/layout/process4"/>
    <dgm:cxn modelId="{AEBD2A38-9FDB-4AE6-B26A-807D5F0403DF}" type="presOf" srcId="{20401100-0946-475B-9DA8-B02EF84D9765}" destId="{C827EB25-E8F1-44FA-A6FC-49EB4B88CF48}" srcOrd="0" destOrd="0" presId="urn:microsoft.com/office/officeart/2005/8/layout/process4"/>
    <dgm:cxn modelId="{4592DADC-99EB-44DC-ACBA-D2E665DAEE84}" type="presOf" srcId="{E0831769-680F-4244-92BE-39F2551986B5}" destId="{E32ECE05-5DE1-49FC-9485-558BA678CC6F}" srcOrd="0" destOrd="0" presId="urn:microsoft.com/office/officeart/2005/8/layout/process4"/>
    <dgm:cxn modelId="{0F5EC327-8057-4C9F-A29B-6A5C9F09826A}" srcId="{A82872CA-5C2F-401B-9A8B-CB8A6F7740FE}" destId="{DFEA2DFF-33F1-4180-99F2-58437C50C27E}" srcOrd="2" destOrd="0" parTransId="{7C17AE0C-CEF8-4BA9-BA14-F3F17E57E1A0}" sibTransId="{F7D49827-87C8-4D73-B225-E8997BCF1493}"/>
    <dgm:cxn modelId="{363411D4-FF87-4EC1-BDCB-18C54B236D94}" type="presOf" srcId="{C6D8D99E-E1FA-4820-8669-CA64A19B08F6}" destId="{918B6866-08D8-4F80-9A62-9E2ED5DDD399}" srcOrd="0" destOrd="0" presId="urn:microsoft.com/office/officeart/2005/8/layout/process4"/>
    <dgm:cxn modelId="{1F780AAE-FEEF-4553-87AE-205C3578E26D}" type="presOf" srcId="{C535408A-803E-4D69-8B77-C806AC5604A1}" destId="{FC242A7F-38BA-4DA1-BCF5-88F9ABA5FEA0}" srcOrd="0" destOrd="0" presId="urn:microsoft.com/office/officeart/2005/8/layout/process4"/>
    <dgm:cxn modelId="{C42D5C14-897E-4DF7-8831-C102B6A7BC60}" type="presParOf" srcId="{EC35395D-144F-4937-8AF0-BF20A52F774B}" destId="{12CB9053-FE7F-4AE8-A39C-A4DE264E546C}" srcOrd="0" destOrd="0" presId="urn:microsoft.com/office/officeart/2005/8/layout/process4"/>
    <dgm:cxn modelId="{306481AD-20B8-4731-B991-9A1DA5DF0452}" type="presParOf" srcId="{12CB9053-FE7F-4AE8-A39C-A4DE264E546C}" destId="{918B6866-08D8-4F80-9A62-9E2ED5DDD399}" srcOrd="0" destOrd="0" presId="urn:microsoft.com/office/officeart/2005/8/layout/process4"/>
    <dgm:cxn modelId="{8AA6DAA1-7E50-46D1-BE7E-1019F42389B3}" type="presParOf" srcId="{EC35395D-144F-4937-8AF0-BF20A52F774B}" destId="{F824113F-F85D-4027-8D80-8262A9984019}" srcOrd="1" destOrd="0" presId="urn:microsoft.com/office/officeart/2005/8/layout/process4"/>
    <dgm:cxn modelId="{106931D5-4256-4190-A043-8452CB88A0CA}" type="presParOf" srcId="{EC35395D-144F-4937-8AF0-BF20A52F774B}" destId="{44C75BAA-5A40-4D27-92B4-A44558D17EB3}" srcOrd="2" destOrd="0" presId="urn:microsoft.com/office/officeart/2005/8/layout/process4"/>
    <dgm:cxn modelId="{F7108E4F-8DF8-4394-877E-5DA113DD1322}" type="presParOf" srcId="{44C75BAA-5A40-4D27-92B4-A44558D17EB3}" destId="{FC242A7F-38BA-4DA1-BCF5-88F9ABA5FEA0}" srcOrd="0" destOrd="0" presId="urn:microsoft.com/office/officeart/2005/8/layout/process4"/>
    <dgm:cxn modelId="{5027DA00-710B-464F-A8C9-607D60BE8A2E}" type="presParOf" srcId="{EC35395D-144F-4937-8AF0-BF20A52F774B}" destId="{3A363790-F88C-4DFC-B255-744641B0A7D8}" srcOrd="3" destOrd="0" presId="urn:microsoft.com/office/officeart/2005/8/layout/process4"/>
    <dgm:cxn modelId="{A10F724E-0ADA-4CC4-BA54-E53C2480E381}" type="presParOf" srcId="{EC35395D-144F-4937-8AF0-BF20A52F774B}" destId="{0CFDC62E-C4D4-44D3-8F0B-519C220FCF09}" srcOrd="4" destOrd="0" presId="urn:microsoft.com/office/officeart/2005/8/layout/process4"/>
    <dgm:cxn modelId="{53A9A997-6FB7-43CB-A5C0-78F9534156F9}" type="presParOf" srcId="{0CFDC62E-C4D4-44D3-8F0B-519C220FCF09}" destId="{EEFCA4BE-479F-41E5-BA99-D63918FD8598}" srcOrd="0" destOrd="0" presId="urn:microsoft.com/office/officeart/2005/8/layout/process4"/>
    <dgm:cxn modelId="{5A337726-F391-43A8-BC5E-8FD47ACEBA73}" type="presParOf" srcId="{EC35395D-144F-4937-8AF0-BF20A52F774B}" destId="{84BF6C44-5297-4D81-83F3-92A68E5B91ED}" srcOrd="5" destOrd="0" presId="urn:microsoft.com/office/officeart/2005/8/layout/process4"/>
    <dgm:cxn modelId="{88C75FF5-C6CC-47EB-9110-C0EAFBC522DF}" type="presParOf" srcId="{EC35395D-144F-4937-8AF0-BF20A52F774B}" destId="{91EF2B5A-FCD8-41E1-B11D-879F0D8FC7D2}" srcOrd="6" destOrd="0" presId="urn:microsoft.com/office/officeart/2005/8/layout/process4"/>
    <dgm:cxn modelId="{6A0B248E-E3A8-4A66-ABCE-3C2E969B748D}" type="presParOf" srcId="{91EF2B5A-FCD8-41E1-B11D-879F0D8FC7D2}" destId="{0BA3A90E-A6C6-4609-BAD6-53EF3CFA259C}" srcOrd="0" destOrd="0" presId="urn:microsoft.com/office/officeart/2005/8/layout/process4"/>
    <dgm:cxn modelId="{5DBD57B3-7C51-4FCB-9B5B-39DFDFAD2590}" type="presParOf" srcId="{EC35395D-144F-4937-8AF0-BF20A52F774B}" destId="{D39F2726-49E0-4859-A82F-074928AF2F51}" srcOrd="7" destOrd="0" presId="urn:microsoft.com/office/officeart/2005/8/layout/process4"/>
    <dgm:cxn modelId="{BBE5EA6D-F660-4BFD-9ED8-4476929A7040}" type="presParOf" srcId="{EC35395D-144F-4937-8AF0-BF20A52F774B}" destId="{75641AFA-E9A1-4104-A983-8EDE53F3C7E2}" srcOrd="8" destOrd="0" presId="urn:microsoft.com/office/officeart/2005/8/layout/process4"/>
    <dgm:cxn modelId="{3815BE38-1CE6-48EA-82D7-60BA96061A1D}" type="presParOf" srcId="{75641AFA-E9A1-4104-A983-8EDE53F3C7E2}" destId="{C827EB25-E8F1-44FA-A6FC-49EB4B88CF48}" srcOrd="0" destOrd="0" presId="urn:microsoft.com/office/officeart/2005/8/layout/process4"/>
    <dgm:cxn modelId="{8A61C294-CC75-4EA9-9C3E-CFA54D773C30}" type="presParOf" srcId="{EC35395D-144F-4937-8AF0-BF20A52F774B}" destId="{70B01D35-5437-492B-83E6-CEDA46E7C30D}" srcOrd="9" destOrd="0" presId="urn:microsoft.com/office/officeart/2005/8/layout/process4"/>
    <dgm:cxn modelId="{0F576982-EA77-4AE5-8409-723C2CE45370}" type="presParOf" srcId="{EC35395D-144F-4937-8AF0-BF20A52F774B}" destId="{22DAB780-56C7-40D1-BA79-9DF51CED3ABE}" srcOrd="10" destOrd="0" presId="urn:microsoft.com/office/officeart/2005/8/layout/process4"/>
    <dgm:cxn modelId="{0C3CDDAB-CDB3-481C-86F8-1A0F85DBA69E}" type="presParOf" srcId="{22DAB780-56C7-40D1-BA79-9DF51CED3ABE}" destId="{E32ECE05-5DE1-49FC-9485-558BA678CC6F}"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2DE960-C2FE-4257-B6CD-E2262C6E191F}" type="doc">
      <dgm:prSet loTypeId="urn:microsoft.com/office/officeart/2005/8/layout/hList1" loCatId="list" qsTypeId="urn:microsoft.com/office/officeart/2005/8/quickstyle/3d1" qsCatId="3D" csTypeId="urn:microsoft.com/office/officeart/2005/8/colors/accent1_2" csCatId="accent1" phldr="1"/>
      <dgm:spPr/>
      <dgm:t>
        <a:bodyPr/>
        <a:lstStyle/>
        <a:p>
          <a:endParaRPr lang="en-US"/>
        </a:p>
      </dgm:t>
    </dgm:pt>
    <dgm:pt modelId="{7616826E-79B2-472E-8691-F9DFC63D0CF8}">
      <dgm:prSet phldrT="[Text]"/>
      <dgm:spPr>
        <a:solidFill>
          <a:srgbClr val="00B050"/>
        </a:solidFill>
        <a:ln>
          <a:solidFill>
            <a:srgbClr val="00B050"/>
          </a:solidFill>
        </a:ln>
      </dgm:spPr>
      <dgm:t>
        <a:bodyPr/>
        <a:lstStyle/>
        <a:p>
          <a:r>
            <a:rPr lang="en-US" dirty="0" smtClean="0"/>
            <a:t>Integrated Product Division (IPD Shop)</a:t>
          </a:r>
          <a:endParaRPr lang="en-US" dirty="0"/>
        </a:p>
      </dgm:t>
    </dgm:pt>
    <dgm:pt modelId="{A2248A68-2DA2-46B6-B5FF-6B819117E89B}" type="parTrans" cxnId="{EBDB3E94-E80B-4A20-9B39-5BF635BC98CC}">
      <dgm:prSet/>
      <dgm:spPr/>
      <dgm:t>
        <a:bodyPr/>
        <a:lstStyle/>
        <a:p>
          <a:endParaRPr lang="en-US"/>
        </a:p>
      </dgm:t>
    </dgm:pt>
    <dgm:pt modelId="{689CA9B0-660E-4AFE-BDF1-B8EEFB67EC58}" type="sibTrans" cxnId="{EBDB3E94-E80B-4A20-9B39-5BF635BC98CC}">
      <dgm:prSet/>
      <dgm:spPr/>
      <dgm:t>
        <a:bodyPr/>
        <a:lstStyle/>
        <a:p>
          <a:endParaRPr lang="en-US"/>
        </a:p>
      </dgm:t>
    </dgm:pt>
    <dgm:pt modelId="{A76C811A-9964-424A-9C35-9B30222B6E81}">
      <dgm:prSet phldrT="[Text]"/>
      <dgm:spPr>
        <a:solidFill>
          <a:srgbClr val="E1FFE1">
            <a:alpha val="89804"/>
          </a:srgbClr>
        </a:solidFill>
      </dgm:spPr>
      <dgm:t>
        <a:bodyPr/>
        <a:lstStyle/>
        <a:p>
          <a:r>
            <a:rPr lang="en-US" dirty="0" smtClean="0"/>
            <a:t>Manhole Assemblies</a:t>
          </a:r>
          <a:endParaRPr lang="en-US" dirty="0"/>
        </a:p>
      </dgm:t>
    </dgm:pt>
    <dgm:pt modelId="{8A926781-6BE8-4D41-AD98-274A9D00CD74}" type="parTrans" cxnId="{FD826523-FB14-4DFC-9E8F-8820A5375C58}">
      <dgm:prSet/>
      <dgm:spPr/>
      <dgm:t>
        <a:bodyPr/>
        <a:lstStyle/>
        <a:p>
          <a:endParaRPr lang="en-US"/>
        </a:p>
      </dgm:t>
    </dgm:pt>
    <dgm:pt modelId="{0CB9C815-9642-4D2A-B543-576F33256285}" type="sibTrans" cxnId="{FD826523-FB14-4DFC-9E8F-8820A5375C58}">
      <dgm:prSet/>
      <dgm:spPr/>
      <dgm:t>
        <a:bodyPr/>
        <a:lstStyle/>
        <a:p>
          <a:endParaRPr lang="en-US"/>
        </a:p>
      </dgm:t>
    </dgm:pt>
    <dgm:pt modelId="{32C51FD9-26F6-494B-9842-044F24F0052E}">
      <dgm:prSet phldrT="[Text]"/>
      <dgm:spPr>
        <a:solidFill>
          <a:srgbClr val="E1FFE1">
            <a:alpha val="89804"/>
          </a:srgbClr>
        </a:solidFill>
      </dgm:spPr>
      <dgm:t>
        <a:bodyPr/>
        <a:lstStyle/>
        <a:p>
          <a:r>
            <a:rPr lang="en-US" dirty="0" smtClean="0"/>
            <a:t>Tank and Manufacturing Testing</a:t>
          </a:r>
          <a:endParaRPr lang="en-US" dirty="0"/>
        </a:p>
      </dgm:t>
    </dgm:pt>
    <dgm:pt modelId="{2E8969F2-3227-4E12-AD64-A9E17B7B7C55}" type="parTrans" cxnId="{5D265297-ECDD-4130-B907-3A2C09EC2A9C}">
      <dgm:prSet/>
      <dgm:spPr/>
      <dgm:t>
        <a:bodyPr/>
        <a:lstStyle/>
        <a:p>
          <a:endParaRPr lang="en-US"/>
        </a:p>
      </dgm:t>
    </dgm:pt>
    <dgm:pt modelId="{871FA1C5-EE05-4238-96E1-AE933745CD06}" type="sibTrans" cxnId="{5D265297-ECDD-4130-B907-3A2C09EC2A9C}">
      <dgm:prSet/>
      <dgm:spPr/>
      <dgm:t>
        <a:bodyPr/>
        <a:lstStyle/>
        <a:p>
          <a:endParaRPr lang="en-US"/>
        </a:p>
      </dgm:t>
    </dgm:pt>
    <dgm:pt modelId="{30B6CFF3-11F5-400B-8992-E6F032BCDCB1}">
      <dgm:prSet phldrT="[Text]"/>
      <dgm:spPr>
        <a:solidFill>
          <a:srgbClr val="00B050"/>
        </a:solidFill>
        <a:ln>
          <a:solidFill>
            <a:srgbClr val="00B050"/>
          </a:solidFill>
        </a:ln>
      </dgm:spPr>
      <dgm:t>
        <a:bodyPr/>
        <a:lstStyle/>
        <a:p>
          <a:r>
            <a:rPr lang="en-US" dirty="0" smtClean="0"/>
            <a:t>Electrical Shop</a:t>
          </a:r>
          <a:endParaRPr lang="en-US" dirty="0"/>
        </a:p>
      </dgm:t>
    </dgm:pt>
    <dgm:pt modelId="{49C1A876-1FE5-4662-9B34-18A929466EC4}" type="parTrans" cxnId="{AD5A1C85-DB2A-45CD-A976-0287BCB16FFE}">
      <dgm:prSet/>
      <dgm:spPr/>
      <dgm:t>
        <a:bodyPr/>
        <a:lstStyle/>
        <a:p>
          <a:endParaRPr lang="en-US"/>
        </a:p>
      </dgm:t>
    </dgm:pt>
    <dgm:pt modelId="{46F2D7B3-0C24-42FF-9C91-DF47E5ECD385}" type="sibTrans" cxnId="{AD5A1C85-DB2A-45CD-A976-0287BCB16FFE}">
      <dgm:prSet/>
      <dgm:spPr/>
      <dgm:t>
        <a:bodyPr/>
        <a:lstStyle/>
        <a:p>
          <a:endParaRPr lang="en-US"/>
        </a:p>
      </dgm:t>
    </dgm:pt>
    <dgm:pt modelId="{73697D1B-B894-4075-985A-FFC3D9C58BE4}">
      <dgm:prSet phldrT="[Text]"/>
      <dgm:spPr>
        <a:solidFill>
          <a:srgbClr val="E1FFE1">
            <a:alpha val="90000"/>
          </a:srgbClr>
        </a:solidFill>
      </dgm:spPr>
      <dgm:t>
        <a:bodyPr/>
        <a:lstStyle/>
        <a:p>
          <a:r>
            <a:rPr lang="en-US" sz="2700" dirty="0" smtClean="0"/>
            <a:t>Light Legs</a:t>
          </a:r>
          <a:endParaRPr lang="en-US" sz="2700" dirty="0"/>
        </a:p>
      </dgm:t>
    </dgm:pt>
    <dgm:pt modelId="{D43C560E-969A-4E80-A273-D8EAB0D17ADE}" type="parTrans" cxnId="{67647CAE-EB3E-4BA1-B6FC-7236AED7CAD1}">
      <dgm:prSet/>
      <dgm:spPr/>
      <dgm:t>
        <a:bodyPr/>
        <a:lstStyle/>
        <a:p>
          <a:endParaRPr lang="en-US"/>
        </a:p>
      </dgm:t>
    </dgm:pt>
    <dgm:pt modelId="{AAA486CF-8C4F-4972-BB47-6AB4A9BBE14F}" type="sibTrans" cxnId="{67647CAE-EB3E-4BA1-B6FC-7236AED7CAD1}">
      <dgm:prSet/>
      <dgm:spPr/>
      <dgm:t>
        <a:bodyPr/>
        <a:lstStyle/>
        <a:p>
          <a:endParaRPr lang="en-US"/>
        </a:p>
      </dgm:t>
    </dgm:pt>
    <dgm:pt modelId="{15AAB016-CC5F-4DC7-A337-9E9C8EAB16BA}">
      <dgm:prSet phldrT="[Text]"/>
      <dgm:spPr>
        <a:solidFill>
          <a:srgbClr val="00B050"/>
        </a:solidFill>
        <a:ln>
          <a:solidFill>
            <a:srgbClr val="00B050"/>
          </a:solidFill>
        </a:ln>
      </dgm:spPr>
      <dgm:t>
        <a:bodyPr/>
        <a:lstStyle/>
        <a:p>
          <a:r>
            <a:rPr lang="en-US" dirty="0" smtClean="0"/>
            <a:t>Machine Shop</a:t>
          </a:r>
          <a:endParaRPr lang="en-US" dirty="0"/>
        </a:p>
      </dgm:t>
    </dgm:pt>
    <dgm:pt modelId="{F81CA441-6ACA-492C-8711-BAAB36E77E71}" type="parTrans" cxnId="{B6E49058-D168-4B1C-8F87-E0F009181B33}">
      <dgm:prSet/>
      <dgm:spPr/>
      <dgm:t>
        <a:bodyPr/>
        <a:lstStyle/>
        <a:p>
          <a:endParaRPr lang="en-US"/>
        </a:p>
      </dgm:t>
    </dgm:pt>
    <dgm:pt modelId="{4969BE56-B3D3-494C-929D-023EAC16EDEC}" type="sibTrans" cxnId="{B6E49058-D168-4B1C-8F87-E0F009181B33}">
      <dgm:prSet/>
      <dgm:spPr/>
      <dgm:t>
        <a:bodyPr/>
        <a:lstStyle/>
        <a:p>
          <a:endParaRPr lang="en-US"/>
        </a:p>
      </dgm:t>
    </dgm:pt>
    <dgm:pt modelId="{F889FB3D-2509-4754-B648-FB2753755586}">
      <dgm:prSet phldrT="[Text]"/>
      <dgm:spPr>
        <a:solidFill>
          <a:srgbClr val="E1FFE1">
            <a:alpha val="90000"/>
          </a:srgbClr>
        </a:solidFill>
      </dgm:spPr>
      <dgm:t>
        <a:bodyPr/>
        <a:lstStyle/>
        <a:p>
          <a:r>
            <a:rPr lang="en-US" dirty="0" smtClean="0"/>
            <a:t>Field Bolts</a:t>
          </a:r>
          <a:endParaRPr lang="en-US" dirty="0"/>
        </a:p>
      </dgm:t>
    </dgm:pt>
    <dgm:pt modelId="{20A15F51-000D-41BF-B155-AE14D1F41D46}" type="parTrans" cxnId="{543B877E-6E21-48B4-9E77-21DC4CEC0B81}">
      <dgm:prSet/>
      <dgm:spPr/>
      <dgm:t>
        <a:bodyPr/>
        <a:lstStyle/>
        <a:p>
          <a:endParaRPr lang="en-US"/>
        </a:p>
      </dgm:t>
    </dgm:pt>
    <dgm:pt modelId="{1667137A-944F-4365-94F7-56F18F884362}" type="sibTrans" cxnId="{543B877E-6E21-48B4-9E77-21DC4CEC0B81}">
      <dgm:prSet/>
      <dgm:spPr/>
      <dgm:t>
        <a:bodyPr/>
        <a:lstStyle/>
        <a:p>
          <a:endParaRPr lang="en-US"/>
        </a:p>
      </dgm:t>
    </dgm:pt>
    <dgm:pt modelId="{232DBD29-89B7-494E-8E43-675D1C342E69}">
      <dgm:prSet phldrT="[Text]"/>
      <dgm:spPr>
        <a:solidFill>
          <a:srgbClr val="E1FFE1">
            <a:alpha val="90000"/>
          </a:srgbClr>
        </a:solidFill>
      </dgm:spPr>
      <dgm:t>
        <a:bodyPr/>
        <a:lstStyle/>
        <a:p>
          <a:r>
            <a:rPr lang="en-US" dirty="0" smtClean="0"/>
            <a:t>Custom Bolts</a:t>
          </a:r>
          <a:endParaRPr lang="en-US" dirty="0"/>
        </a:p>
      </dgm:t>
    </dgm:pt>
    <dgm:pt modelId="{FD950E69-F3AC-4683-942A-DED73258C1A1}" type="parTrans" cxnId="{0267B7F1-A942-4602-A19E-7B657A4A43AE}">
      <dgm:prSet/>
      <dgm:spPr/>
      <dgm:t>
        <a:bodyPr/>
        <a:lstStyle/>
        <a:p>
          <a:endParaRPr lang="en-US"/>
        </a:p>
      </dgm:t>
    </dgm:pt>
    <dgm:pt modelId="{AE68FDDE-D78D-455E-B652-9484C6242F30}" type="sibTrans" cxnId="{0267B7F1-A942-4602-A19E-7B657A4A43AE}">
      <dgm:prSet/>
      <dgm:spPr/>
      <dgm:t>
        <a:bodyPr/>
        <a:lstStyle/>
        <a:p>
          <a:endParaRPr lang="en-US"/>
        </a:p>
      </dgm:t>
    </dgm:pt>
    <dgm:pt modelId="{1698E304-83F1-4420-902B-58FD1C8BCF13}">
      <dgm:prSet phldrT="[Text]"/>
      <dgm:spPr>
        <a:solidFill>
          <a:srgbClr val="E1FFE1">
            <a:alpha val="89804"/>
          </a:srgbClr>
        </a:solidFill>
      </dgm:spPr>
      <dgm:t>
        <a:bodyPr/>
        <a:lstStyle/>
        <a:p>
          <a:r>
            <a:rPr lang="en-US" dirty="0" smtClean="0"/>
            <a:t>Continual Process Evaluation</a:t>
          </a:r>
          <a:endParaRPr lang="en-US" dirty="0"/>
        </a:p>
      </dgm:t>
    </dgm:pt>
    <dgm:pt modelId="{724008C8-7B4D-48D8-961C-E100D33068EA}" type="parTrans" cxnId="{1CF04EED-FC1D-4AD8-9008-B90BD2A16583}">
      <dgm:prSet/>
      <dgm:spPr/>
      <dgm:t>
        <a:bodyPr/>
        <a:lstStyle/>
        <a:p>
          <a:endParaRPr lang="en-US"/>
        </a:p>
      </dgm:t>
    </dgm:pt>
    <dgm:pt modelId="{F7B68225-FFF8-4327-87F1-88F986B5BFE1}" type="sibTrans" cxnId="{1CF04EED-FC1D-4AD8-9008-B90BD2A16583}">
      <dgm:prSet/>
      <dgm:spPr/>
      <dgm:t>
        <a:bodyPr/>
        <a:lstStyle/>
        <a:p>
          <a:endParaRPr lang="en-US"/>
        </a:p>
      </dgm:t>
    </dgm:pt>
    <dgm:pt modelId="{9CCF16EE-A790-43E8-AFA6-4A873BC32791}">
      <dgm:prSet phldrT="[Text]"/>
      <dgm:spPr>
        <a:solidFill>
          <a:srgbClr val="E1FFE1">
            <a:alpha val="89804"/>
          </a:srgbClr>
        </a:solidFill>
      </dgm:spPr>
      <dgm:t>
        <a:bodyPr/>
        <a:lstStyle/>
        <a:p>
          <a:endParaRPr lang="en-US" dirty="0"/>
        </a:p>
      </dgm:t>
    </dgm:pt>
    <dgm:pt modelId="{42CADEC7-C831-4BEB-9708-1853B4A1E0F8}" type="parTrans" cxnId="{94EEA799-6F98-4041-8499-9E60CE3F264F}">
      <dgm:prSet/>
      <dgm:spPr/>
      <dgm:t>
        <a:bodyPr/>
        <a:lstStyle/>
        <a:p>
          <a:endParaRPr lang="en-US"/>
        </a:p>
      </dgm:t>
    </dgm:pt>
    <dgm:pt modelId="{C638992F-C185-4D05-B647-4354C0AE8916}" type="sibTrans" cxnId="{94EEA799-6F98-4041-8499-9E60CE3F264F}">
      <dgm:prSet/>
      <dgm:spPr/>
      <dgm:t>
        <a:bodyPr/>
        <a:lstStyle/>
        <a:p>
          <a:endParaRPr lang="en-US"/>
        </a:p>
      </dgm:t>
    </dgm:pt>
    <dgm:pt modelId="{03F95F9A-FDC3-4252-9918-634580B42C72}">
      <dgm:prSet phldrT="[Text]"/>
      <dgm:spPr>
        <a:solidFill>
          <a:srgbClr val="E1FFE1">
            <a:alpha val="90000"/>
          </a:srgbClr>
        </a:solidFill>
      </dgm:spPr>
      <dgm:t>
        <a:bodyPr/>
        <a:lstStyle/>
        <a:p>
          <a:endParaRPr lang="en-US" sz="2700" dirty="0"/>
        </a:p>
      </dgm:t>
    </dgm:pt>
    <dgm:pt modelId="{A178F756-9EC3-4744-A439-298351BEC22F}" type="sibTrans" cxnId="{E6DE2A60-7C35-4C9E-91DC-EDF914D9053C}">
      <dgm:prSet/>
      <dgm:spPr/>
      <dgm:t>
        <a:bodyPr/>
        <a:lstStyle/>
        <a:p>
          <a:endParaRPr lang="en-US"/>
        </a:p>
      </dgm:t>
    </dgm:pt>
    <dgm:pt modelId="{8A73F8D1-C058-49BD-AD62-B5DE29B6AAB3}" type="parTrans" cxnId="{E6DE2A60-7C35-4C9E-91DC-EDF914D9053C}">
      <dgm:prSet/>
      <dgm:spPr/>
      <dgm:t>
        <a:bodyPr/>
        <a:lstStyle/>
        <a:p>
          <a:endParaRPr lang="en-US"/>
        </a:p>
      </dgm:t>
    </dgm:pt>
    <dgm:pt modelId="{F1EB0BF8-F2BB-4746-A888-070D3922C4C7}">
      <dgm:prSet phldrT="[Text]"/>
      <dgm:spPr>
        <a:solidFill>
          <a:srgbClr val="E1FFE1">
            <a:alpha val="90000"/>
          </a:srgbClr>
        </a:solidFill>
      </dgm:spPr>
      <dgm:t>
        <a:bodyPr/>
        <a:lstStyle/>
        <a:p>
          <a:r>
            <a:rPr lang="en-US" sz="2700" dirty="0" smtClean="0"/>
            <a:t>Continual Process Evaluation</a:t>
          </a:r>
          <a:endParaRPr lang="en-US" sz="2700" dirty="0"/>
        </a:p>
      </dgm:t>
    </dgm:pt>
    <dgm:pt modelId="{48D2EBEA-4662-41DE-82B8-85DBDAD83D9F}" type="parTrans" cxnId="{794DD40C-B41B-4022-B7B0-AC9A774B925B}">
      <dgm:prSet/>
      <dgm:spPr/>
      <dgm:t>
        <a:bodyPr/>
        <a:lstStyle/>
        <a:p>
          <a:endParaRPr lang="en-US"/>
        </a:p>
      </dgm:t>
    </dgm:pt>
    <dgm:pt modelId="{3C70878B-1ABA-400B-9C68-6F433A054DED}" type="sibTrans" cxnId="{794DD40C-B41B-4022-B7B0-AC9A774B925B}">
      <dgm:prSet/>
      <dgm:spPr/>
      <dgm:t>
        <a:bodyPr/>
        <a:lstStyle/>
        <a:p>
          <a:endParaRPr lang="en-US"/>
        </a:p>
      </dgm:t>
    </dgm:pt>
    <dgm:pt modelId="{BD7D6C4C-26CA-4566-A882-DDEAD4DDED06}">
      <dgm:prSet phldrT="[Text]"/>
      <dgm:spPr>
        <a:solidFill>
          <a:srgbClr val="E1FFE1">
            <a:alpha val="90000"/>
          </a:srgbClr>
        </a:solidFill>
      </dgm:spPr>
      <dgm:t>
        <a:bodyPr/>
        <a:lstStyle/>
        <a:p>
          <a:endParaRPr lang="en-US" sz="2700" dirty="0"/>
        </a:p>
      </dgm:t>
    </dgm:pt>
    <dgm:pt modelId="{D7794859-22EB-4A54-A5EF-39798340C043}" type="parTrans" cxnId="{CF9F6DED-C500-49CA-A718-B49108BC68EB}">
      <dgm:prSet/>
      <dgm:spPr/>
      <dgm:t>
        <a:bodyPr/>
        <a:lstStyle/>
        <a:p>
          <a:endParaRPr lang="en-US"/>
        </a:p>
      </dgm:t>
    </dgm:pt>
    <dgm:pt modelId="{D5D48B5A-3F07-479A-83D6-3F8B22698F72}" type="sibTrans" cxnId="{CF9F6DED-C500-49CA-A718-B49108BC68EB}">
      <dgm:prSet/>
      <dgm:spPr/>
      <dgm:t>
        <a:bodyPr/>
        <a:lstStyle/>
        <a:p>
          <a:endParaRPr lang="en-US"/>
        </a:p>
      </dgm:t>
    </dgm:pt>
    <dgm:pt modelId="{DC9ECA0D-F83D-4D8C-B3A1-117C58C3D6AB}">
      <dgm:prSet phldrT="[Text]"/>
      <dgm:spPr>
        <a:solidFill>
          <a:srgbClr val="E1FFE1">
            <a:alpha val="90000"/>
          </a:srgbClr>
        </a:solidFill>
      </dgm:spPr>
      <dgm:t>
        <a:bodyPr/>
        <a:lstStyle/>
        <a:p>
          <a:endParaRPr lang="en-US" sz="2700" dirty="0"/>
        </a:p>
      </dgm:t>
    </dgm:pt>
    <dgm:pt modelId="{00ABDB7A-3ED7-49B3-BDA7-A5FBD9612237}" type="parTrans" cxnId="{C904180C-FBED-4E00-85F2-89C5F6FDECA0}">
      <dgm:prSet/>
      <dgm:spPr/>
      <dgm:t>
        <a:bodyPr/>
        <a:lstStyle/>
        <a:p>
          <a:endParaRPr lang="en-US"/>
        </a:p>
      </dgm:t>
    </dgm:pt>
    <dgm:pt modelId="{926491A0-88A4-4EAD-B4AA-D20A8EEA55B4}" type="sibTrans" cxnId="{C904180C-FBED-4E00-85F2-89C5F6FDECA0}">
      <dgm:prSet/>
      <dgm:spPr/>
      <dgm:t>
        <a:bodyPr/>
        <a:lstStyle/>
        <a:p>
          <a:endParaRPr lang="en-US"/>
        </a:p>
      </dgm:t>
    </dgm:pt>
    <dgm:pt modelId="{93A5DB6C-DD5B-48D8-8E5D-DCD86C04EAB6}">
      <dgm:prSet phldrT="[Text]"/>
      <dgm:spPr>
        <a:solidFill>
          <a:srgbClr val="E1FFE1">
            <a:alpha val="90000"/>
          </a:srgbClr>
        </a:solidFill>
      </dgm:spPr>
      <dgm:t>
        <a:bodyPr/>
        <a:lstStyle/>
        <a:p>
          <a:endParaRPr lang="en-US" sz="2700" dirty="0"/>
        </a:p>
      </dgm:t>
    </dgm:pt>
    <dgm:pt modelId="{26C2D2E3-EB0B-4EB8-882D-384A21FAEA42}" type="parTrans" cxnId="{5CB20CB5-ADF1-414B-AB9C-65EF6C6B3149}">
      <dgm:prSet/>
      <dgm:spPr/>
      <dgm:t>
        <a:bodyPr/>
        <a:lstStyle/>
        <a:p>
          <a:endParaRPr lang="en-US"/>
        </a:p>
      </dgm:t>
    </dgm:pt>
    <dgm:pt modelId="{AD454E38-FFB2-4FFC-960B-F84A1D5F0748}" type="sibTrans" cxnId="{5CB20CB5-ADF1-414B-AB9C-65EF6C6B3149}">
      <dgm:prSet/>
      <dgm:spPr/>
      <dgm:t>
        <a:bodyPr/>
        <a:lstStyle/>
        <a:p>
          <a:endParaRPr lang="en-US"/>
        </a:p>
      </dgm:t>
    </dgm:pt>
    <dgm:pt modelId="{28D86B99-6DB5-45E6-B480-8CDB3E8B4F27}">
      <dgm:prSet phldrT="[Text]" custT="1"/>
      <dgm:spPr>
        <a:solidFill>
          <a:srgbClr val="E1FFE1">
            <a:alpha val="90000"/>
          </a:srgbClr>
        </a:solidFill>
      </dgm:spPr>
      <dgm:t>
        <a:bodyPr/>
        <a:lstStyle/>
        <a:p>
          <a:endParaRPr lang="en-US" sz="3200" dirty="0"/>
        </a:p>
      </dgm:t>
    </dgm:pt>
    <dgm:pt modelId="{DA6E0EA1-2482-40A9-8B23-1B2EA4DFD815}" type="parTrans" cxnId="{EC0993EB-BFA8-4B09-B3BC-F165D484CDBD}">
      <dgm:prSet/>
      <dgm:spPr/>
      <dgm:t>
        <a:bodyPr/>
        <a:lstStyle/>
        <a:p>
          <a:endParaRPr lang="en-US"/>
        </a:p>
      </dgm:t>
    </dgm:pt>
    <dgm:pt modelId="{9B634FAC-1694-4FB0-8ACC-19F621E26FAD}" type="sibTrans" cxnId="{EC0993EB-BFA8-4B09-B3BC-F165D484CDBD}">
      <dgm:prSet/>
      <dgm:spPr/>
      <dgm:t>
        <a:bodyPr/>
        <a:lstStyle/>
        <a:p>
          <a:endParaRPr lang="en-US"/>
        </a:p>
      </dgm:t>
    </dgm:pt>
    <dgm:pt modelId="{D45A8CBE-EBFE-46FD-92D0-BE327B21957B}">
      <dgm:prSet phldrT="[Text]"/>
      <dgm:spPr>
        <a:solidFill>
          <a:srgbClr val="E1FFE1">
            <a:alpha val="90000"/>
          </a:srgbClr>
        </a:solidFill>
      </dgm:spPr>
      <dgm:t>
        <a:bodyPr/>
        <a:lstStyle/>
        <a:p>
          <a:endParaRPr lang="en-US" dirty="0"/>
        </a:p>
      </dgm:t>
    </dgm:pt>
    <dgm:pt modelId="{DE425F14-DFEF-407A-9813-9CFE0F8ABEA8}" type="parTrans" cxnId="{6A2ED65B-ACCB-487F-97C4-EC6DE404DEFF}">
      <dgm:prSet/>
      <dgm:spPr/>
      <dgm:t>
        <a:bodyPr/>
        <a:lstStyle/>
        <a:p>
          <a:endParaRPr lang="en-US"/>
        </a:p>
      </dgm:t>
    </dgm:pt>
    <dgm:pt modelId="{249C28EE-74A8-4684-B740-EC1E00C2FC7A}" type="sibTrans" cxnId="{6A2ED65B-ACCB-487F-97C4-EC6DE404DEFF}">
      <dgm:prSet/>
      <dgm:spPr/>
      <dgm:t>
        <a:bodyPr/>
        <a:lstStyle/>
        <a:p>
          <a:endParaRPr lang="en-US"/>
        </a:p>
      </dgm:t>
    </dgm:pt>
    <dgm:pt modelId="{2E3C6273-22C5-4C2A-99DA-E988F5435DAE}">
      <dgm:prSet phldrT="[Text]"/>
      <dgm:spPr>
        <a:solidFill>
          <a:srgbClr val="E1FFE1">
            <a:alpha val="90000"/>
          </a:srgbClr>
        </a:solidFill>
      </dgm:spPr>
      <dgm:t>
        <a:bodyPr/>
        <a:lstStyle/>
        <a:p>
          <a:endParaRPr lang="en-US" dirty="0"/>
        </a:p>
      </dgm:t>
    </dgm:pt>
    <dgm:pt modelId="{1952CAA1-1BB9-4550-B7D7-032D2598F5EA}" type="parTrans" cxnId="{16C62643-F81F-467A-8120-E63A975BD9C2}">
      <dgm:prSet/>
      <dgm:spPr/>
      <dgm:t>
        <a:bodyPr/>
        <a:lstStyle/>
        <a:p>
          <a:endParaRPr lang="en-US"/>
        </a:p>
      </dgm:t>
    </dgm:pt>
    <dgm:pt modelId="{CED22E5A-F399-4CBD-807D-8B76EACC8CFD}" type="sibTrans" cxnId="{16C62643-F81F-467A-8120-E63A975BD9C2}">
      <dgm:prSet/>
      <dgm:spPr/>
      <dgm:t>
        <a:bodyPr/>
        <a:lstStyle/>
        <a:p>
          <a:endParaRPr lang="en-US"/>
        </a:p>
      </dgm:t>
    </dgm:pt>
    <dgm:pt modelId="{4EE56AA7-C91B-48A6-B6EB-406C0268BEEC}">
      <dgm:prSet phldrT="[Text]"/>
      <dgm:spPr>
        <a:solidFill>
          <a:srgbClr val="E1FFE1">
            <a:alpha val="90000"/>
          </a:srgbClr>
        </a:solidFill>
      </dgm:spPr>
      <dgm:t>
        <a:bodyPr/>
        <a:lstStyle/>
        <a:p>
          <a:endParaRPr lang="en-US" dirty="0"/>
        </a:p>
      </dgm:t>
    </dgm:pt>
    <dgm:pt modelId="{562D6807-ACCC-4866-8BEB-00D4DBC103AF}" type="parTrans" cxnId="{20EDBE5C-D4DA-4B2F-A863-AF681CFC0DAA}">
      <dgm:prSet/>
      <dgm:spPr/>
      <dgm:t>
        <a:bodyPr/>
        <a:lstStyle/>
        <a:p>
          <a:endParaRPr lang="en-US"/>
        </a:p>
      </dgm:t>
    </dgm:pt>
    <dgm:pt modelId="{4008E2DD-ED65-4BF8-AE3A-70878DC9E26E}" type="sibTrans" cxnId="{20EDBE5C-D4DA-4B2F-A863-AF681CFC0DAA}">
      <dgm:prSet/>
      <dgm:spPr/>
      <dgm:t>
        <a:bodyPr/>
        <a:lstStyle/>
        <a:p>
          <a:endParaRPr lang="en-US"/>
        </a:p>
      </dgm:t>
    </dgm:pt>
    <dgm:pt modelId="{87AE2C02-D769-4992-B127-C7018D07B21B}">
      <dgm:prSet phldrT="[Text]"/>
      <dgm:spPr>
        <a:solidFill>
          <a:srgbClr val="E1FFE1">
            <a:alpha val="90000"/>
          </a:srgbClr>
        </a:solidFill>
      </dgm:spPr>
      <dgm:t>
        <a:bodyPr/>
        <a:lstStyle/>
        <a:p>
          <a:r>
            <a:rPr lang="en-US" dirty="0" smtClean="0"/>
            <a:t>Continual Process Evaluation</a:t>
          </a:r>
          <a:endParaRPr lang="en-US" dirty="0"/>
        </a:p>
      </dgm:t>
    </dgm:pt>
    <dgm:pt modelId="{473E5244-89E9-45D5-9A73-B1FE4704F8AB}" type="parTrans" cxnId="{B93DB928-714E-44DE-B050-6923F22E5D07}">
      <dgm:prSet/>
      <dgm:spPr/>
      <dgm:t>
        <a:bodyPr/>
        <a:lstStyle/>
        <a:p>
          <a:endParaRPr lang="en-US"/>
        </a:p>
      </dgm:t>
    </dgm:pt>
    <dgm:pt modelId="{4E6AA7E2-9B90-4934-946C-9FEEBFE782CB}" type="sibTrans" cxnId="{B93DB928-714E-44DE-B050-6923F22E5D07}">
      <dgm:prSet/>
      <dgm:spPr/>
      <dgm:t>
        <a:bodyPr/>
        <a:lstStyle/>
        <a:p>
          <a:endParaRPr lang="en-US"/>
        </a:p>
      </dgm:t>
    </dgm:pt>
    <dgm:pt modelId="{BB365CA8-CB6A-444C-BCE9-7A226041752A}" type="pres">
      <dgm:prSet presAssocID="{A62DE960-C2FE-4257-B6CD-E2262C6E191F}" presName="Name0" presStyleCnt="0">
        <dgm:presLayoutVars>
          <dgm:dir/>
          <dgm:animLvl val="lvl"/>
          <dgm:resizeHandles val="exact"/>
        </dgm:presLayoutVars>
      </dgm:prSet>
      <dgm:spPr/>
      <dgm:t>
        <a:bodyPr/>
        <a:lstStyle/>
        <a:p>
          <a:endParaRPr lang="en-US"/>
        </a:p>
      </dgm:t>
    </dgm:pt>
    <dgm:pt modelId="{C7ED91D6-4D4F-4BB7-A923-8EC4F42C2EA8}" type="pres">
      <dgm:prSet presAssocID="{7616826E-79B2-472E-8691-F9DFC63D0CF8}" presName="composite" presStyleCnt="0"/>
      <dgm:spPr/>
      <dgm:t>
        <a:bodyPr/>
        <a:lstStyle/>
        <a:p>
          <a:endParaRPr lang="en-US"/>
        </a:p>
      </dgm:t>
    </dgm:pt>
    <dgm:pt modelId="{8AE4E804-EDFC-4E10-95DE-1A8E522F2662}" type="pres">
      <dgm:prSet presAssocID="{7616826E-79B2-472E-8691-F9DFC63D0CF8}" presName="parTx" presStyleLbl="alignNode1" presStyleIdx="0" presStyleCnt="3">
        <dgm:presLayoutVars>
          <dgm:chMax val="0"/>
          <dgm:chPref val="0"/>
          <dgm:bulletEnabled val="1"/>
        </dgm:presLayoutVars>
      </dgm:prSet>
      <dgm:spPr/>
      <dgm:t>
        <a:bodyPr/>
        <a:lstStyle/>
        <a:p>
          <a:endParaRPr lang="en-US"/>
        </a:p>
      </dgm:t>
    </dgm:pt>
    <dgm:pt modelId="{9CF0ADDF-32C5-4825-A259-C1422F14E6BF}" type="pres">
      <dgm:prSet presAssocID="{7616826E-79B2-472E-8691-F9DFC63D0CF8}" presName="desTx" presStyleLbl="alignAccFollowNode1" presStyleIdx="0" presStyleCnt="3">
        <dgm:presLayoutVars>
          <dgm:bulletEnabled val="1"/>
        </dgm:presLayoutVars>
      </dgm:prSet>
      <dgm:spPr/>
      <dgm:t>
        <a:bodyPr/>
        <a:lstStyle/>
        <a:p>
          <a:endParaRPr lang="en-US"/>
        </a:p>
      </dgm:t>
    </dgm:pt>
    <dgm:pt modelId="{E40136B2-431B-4C8E-8A5F-32110725A59B}" type="pres">
      <dgm:prSet presAssocID="{689CA9B0-660E-4AFE-BDF1-B8EEFB67EC58}" presName="space" presStyleCnt="0"/>
      <dgm:spPr/>
      <dgm:t>
        <a:bodyPr/>
        <a:lstStyle/>
        <a:p>
          <a:endParaRPr lang="en-US"/>
        </a:p>
      </dgm:t>
    </dgm:pt>
    <dgm:pt modelId="{8DFE6C44-E041-472F-ABA0-F6AC96D904D8}" type="pres">
      <dgm:prSet presAssocID="{30B6CFF3-11F5-400B-8992-E6F032BCDCB1}" presName="composite" presStyleCnt="0"/>
      <dgm:spPr/>
      <dgm:t>
        <a:bodyPr/>
        <a:lstStyle/>
        <a:p>
          <a:endParaRPr lang="en-US"/>
        </a:p>
      </dgm:t>
    </dgm:pt>
    <dgm:pt modelId="{FF57FBA4-3D46-425D-B763-4104BBBF53DA}" type="pres">
      <dgm:prSet presAssocID="{30B6CFF3-11F5-400B-8992-E6F032BCDCB1}" presName="parTx" presStyleLbl="alignNode1" presStyleIdx="1" presStyleCnt="3">
        <dgm:presLayoutVars>
          <dgm:chMax val="0"/>
          <dgm:chPref val="0"/>
          <dgm:bulletEnabled val="1"/>
        </dgm:presLayoutVars>
      </dgm:prSet>
      <dgm:spPr/>
      <dgm:t>
        <a:bodyPr/>
        <a:lstStyle/>
        <a:p>
          <a:endParaRPr lang="en-US"/>
        </a:p>
      </dgm:t>
    </dgm:pt>
    <dgm:pt modelId="{700A07BE-87D4-427F-B9AB-C7B4E5A21631}" type="pres">
      <dgm:prSet presAssocID="{30B6CFF3-11F5-400B-8992-E6F032BCDCB1}" presName="desTx" presStyleLbl="alignAccFollowNode1" presStyleIdx="1" presStyleCnt="3">
        <dgm:presLayoutVars>
          <dgm:bulletEnabled val="1"/>
        </dgm:presLayoutVars>
      </dgm:prSet>
      <dgm:spPr/>
      <dgm:t>
        <a:bodyPr/>
        <a:lstStyle/>
        <a:p>
          <a:endParaRPr lang="en-US"/>
        </a:p>
      </dgm:t>
    </dgm:pt>
    <dgm:pt modelId="{F6FF85CF-4A9F-456E-99B2-E0F4677808BF}" type="pres">
      <dgm:prSet presAssocID="{46F2D7B3-0C24-42FF-9C91-DF47E5ECD385}" presName="space" presStyleCnt="0"/>
      <dgm:spPr/>
      <dgm:t>
        <a:bodyPr/>
        <a:lstStyle/>
        <a:p>
          <a:endParaRPr lang="en-US"/>
        </a:p>
      </dgm:t>
    </dgm:pt>
    <dgm:pt modelId="{96B497C7-0923-4B65-B52F-631118321619}" type="pres">
      <dgm:prSet presAssocID="{15AAB016-CC5F-4DC7-A337-9E9C8EAB16BA}" presName="composite" presStyleCnt="0"/>
      <dgm:spPr/>
      <dgm:t>
        <a:bodyPr/>
        <a:lstStyle/>
        <a:p>
          <a:endParaRPr lang="en-US"/>
        </a:p>
      </dgm:t>
    </dgm:pt>
    <dgm:pt modelId="{B0D1FE27-FE2D-4D71-912E-E79DB5E10C85}" type="pres">
      <dgm:prSet presAssocID="{15AAB016-CC5F-4DC7-A337-9E9C8EAB16BA}" presName="parTx" presStyleLbl="alignNode1" presStyleIdx="2" presStyleCnt="3">
        <dgm:presLayoutVars>
          <dgm:chMax val="0"/>
          <dgm:chPref val="0"/>
          <dgm:bulletEnabled val="1"/>
        </dgm:presLayoutVars>
      </dgm:prSet>
      <dgm:spPr/>
      <dgm:t>
        <a:bodyPr/>
        <a:lstStyle/>
        <a:p>
          <a:endParaRPr lang="en-US"/>
        </a:p>
      </dgm:t>
    </dgm:pt>
    <dgm:pt modelId="{8DAC7431-1383-4FCB-81CF-EB7AE7412AA4}" type="pres">
      <dgm:prSet presAssocID="{15AAB016-CC5F-4DC7-A337-9E9C8EAB16BA}" presName="desTx" presStyleLbl="alignAccFollowNode1" presStyleIdx="2" presStyleCnt="3">
        <dgm:presLayoutVars>
          <dgm:bulletEnabled val="1"/>
        </dgm:presLayoutVars>
      </dgm:prSet>
      <dgm:spPr/>
      <dgm:t>
        <a:bodyPr/>
        <a:lstStyle/>
        <a:p>
          <a:endParaRPr lang="en-US"/>
        </a:p>
      </dgm:t>
    </dgm:pt>
  </dgm:ptLst>
  <dgm:cxnLst>
    <dgm:cxn modelId="{5A87DE84-AB59-4328-82C9-F2E7EB18E3D8}" type="presOf" srcId="{93A5DB6C-DD5B-48D8-8E5D-DCD86C04EAB6}" destId="{700A07BE-87D4-427F-B9AB-C7B4E5A21631}" srcOrd="0" destOrd="3" presId="urn:microsoft.com/office/officeart/2005/8/layout/hList1"/>
    <dgm:cxn modelId="{E6DE2A60-7C35-4C9E-91DC-EDF914D9053C}" srcId="{30B6CFF3-11F5-400B-8992-E6F032BCDCB1}" destId="{03F95F9A-FDC3-4252-9918-634580B42C72}" srcOrd="6" destOrd="0" parTransId="{8A73F8D1-C058-49BD-AD62-B5DE29B6AAB3}" sibTransId="{A178F756-9EC3-4744-A439-298351BEC22F}"/>
    <dgm:cxn modelId="{AD5A1C85-DB2A-45CD-A976-0287BCB16FFE}" srcId="{A62DE960-C2FE-4257-B6CD-E2262C6E191F}" destId="{30B6CFF3-11F5-400B-8992-E6F032BCDCB1}" srcOrd="1" destOrd="0" parTransId="{49C1A876-1FE5-4662-9B34-18A929466EC4}" sibTransId="{46F2D7B3-0C24-42FF-9C91-DF47E5ECD385}"/>
    <dgm:cxn modelId="{6A2ED65B-ACCB-487F-97C4-EC6DE404DEFF}" srcId="{15AAB016-CC5F-4DC7-A337-9E9C8EAB16BA}" destId="{D45A8CBE-EBFE-46FD-92D0-BE327B21957B}" srcOrd="2" destOrd="0" parTransId="{DE425F14-DFEF-407A-9813-9CFE0F8ABEA8}" sibTransId="{249C28EE-74A8-4684-B740-EC1E00C2FC7A}"/>
    <dgm:cxn modelId="{1CC3F060-CE02-4D17-B9C7-5D9127140C53}" type="presOf" srcId="{9CCF16EE-A790-43E8-AFA6-4A873BC32791}" destId="{9CF0ADDF-32C5-4825-A259-C1422F14E6BF}" srcOrd="0" destOrd="2" presId="urn:microsoft.com/office/officeart/2005/8/layout/hList1"/>
    <dgm:cxn modelId="{CF9F6DED-C500-49CA-A718-B49108BC68EB}" srcId="{30B6CFF3-11F5-400B-8992-E6F032BCDCB1}" destId="{BD7D6C4C-26CA-4566-A882-DDEAD4DDED06}" srcOrd="1" destOrd="0" parTransId="{D7794859-22EB-4A54-A5EF-39798340C043}" sibTransId="{D5D48B5A-3F07-479A-83D6-3F8B22698F72}"/>
    <dgm:cxn modelId="{20EDBE5C-D4DA-4B2F-A863-AF681CFC0DAA}" srcId="{15AAB016-CC5F-4DC7-A337-9E9C8EAB16BA}" destId="{4EE56AA7-C91B-48A6-B6EB-406C0268BEEC}" srcOrd="4" destOrd="0" parTransId="{562D6807-ACCC-4866-8BEB-00D4DBC103AF}" sibTransId="{4008E2DD-ED65-4BF8-AE3A-70878DC9E26E}"/>
    <dgm:cxn modelId="{5CB20CB5-ADF1-414B-AB9C-65EF6C6B3149}" srcId="{30B6CFF3-11F5-400B-8992-E6F032BCDCB1}" destId="{93A5DB6C-DD5B-48D8-8E5D-DCD86C04EAB6}" srcOrd="3" destOrd="0" parTransId="{26C2D2E3-EB0B-4EB8-882D-384A21FAEA42}" sibTransId="{AD454E38-FFB2-4FFC-960B-F84A1D5F0748}"/>
    <dgm:cxn modelId="{53B902AD-DFC0-41A1-9830-3FB6C05A7284}" type="presOf" srcId="{73697D1B-B894-4075-985A-FFC3D9C58BE4}" destId="{700A07BE-87D4-427F-B9AB-C7B4E5A21631}" srcOrd="0" destOrd="0" presId="urn:microsoft.com/office/officeart/2005/8/layout/hList1"/>
    <dgm:cxn modelId="{472C9E94-2827-487D-BE84-A377E62F0316}" type="presOf" srcId="{32C51FD9-26F6-494B-9842-044F24F0052E}" destId="{9CF0ADDF-32C5-4825-A259-C1422F14E6BF}" srcOrd="0" destOrd="1" presId="urn:microsoft.com/office/officeart/2005/8/layout/hList1"/>
    <dgm:cxn modelId="{B6E49058-D168-4B1C-8F87-E0F009181B33}" srcId="{A62DE960-C2FE-4257-B6CD-E2262C6E191F}" destId="{15AAB016-CC5F-4DC7-A337-9E9C8EAB16BA}" srcOrd="2" destOrd="0" parTransId="{F81CA441-6ACA-492C-8711-BAAB36E77E71}" sibTransId="{4969BE56-B3D3-494C-929D-023EAC16EDEC}"/>
    <dgm:cxn modelId="{0267B7F1-A942-4602-A19E-7B657A4A43AE}" srcId="{15AAB016-CC5F-4DC7-A337-9E9C8EAB16BA}" destId="{232DBD29-89B7-494E-8E43-675D1C342E69}" srcOrd="1" destOrd="0" parTransId="{FD950E69-F3AC-4683-942A-DED73258C1A1}" sibTransId="{AE68FDDE-D78D-455E-B652-9484C6242F30}"/>
    <dgm:cxn modelId="{03C65F17-3510-4983-8178-439EA18F5A0F}" type="presOf" srcId="{232DBD29-89B7-494E-8E43-675D1C342E69}" destId="{8DAC7431-1383-4FCB-81CF-EB7AE7412AA4}" srcOrd="0" destOrd="1" presId="urn:microsoft.com/office/officeart/2005/8/layout/hList1"/>
    <dgm:cxn modelId="{94EEA799-6F98-4041-8499-9E60CE3F264F}" srcId="{7616826E-79B2-472E-8691-F9DFC63D0CF8}" destId="{9CCF16EE-A790-43E8-AFA6-4A873BC32791}" srcOrd="2" destOrd="0" parTransId="{42CADEC7-C831-4BEB-9708-1853B4A1E0F8}" sibTransId="{C638992F-C185-4D05-B647-4354C0AE8916}"/>
    <dgm:cxn modelId="{C527E419-BE4C-4419-889E-E7F998687716}" type="presOf" srcId="{F1EB0BF8-F2BB-4746-A888-070D3922C4C7}" destId="{700A07BE-87D4-427F-B9AB-C7B4E5A21631}" srcOrd="0" destOrd="5" presId="urn:microsoft.com/office/officeart/2005/8/layout/hList1"/>
    <dgm:cxn modelId="{948B44AE-8BFF-4E0F-9B7F-14E859914D58}" type="presOf" srcId="{28D86B99-6DB5-45E6-B480-8CDB3E8B4F27}" destId="{700A07BE-87D4-427F-B9AB-C7B4E5A21631}" srcOrd="0" destOrd="4" presId="urn:microsoft.com/office/officeart/2005/8/layout/hList1"/>
    <dgm:cxn modelId="{1CF04EED-FC1D-4AD8-9008-B90BD2A16583}" srcId="{7616826E-79B2-472E-8691-F9DFC63D0CF8}" destId="{1698E304-83F1-4420-902B-58FD1C8BCF13}" srcOrd="3" destOrd="0" parTransId="{724008C8-7B4D-48D8-961C-E100D33068EA}" sibTransId="{F7B68225-FFF8-4327-87F1-88F986B5BFE1}"/>
    <dgm:cxn modelId="{794DD40C-B41B-4022-B7B0-AC9A774B925B}" srcId="{30B6CFF3-11F5-400B-8992-E6F032BCDCB1}" destId="{F1EB0BF8-F2BB-4746-A888-070D3922C4C7}" srcOrd="5" destOrd="0" parTransId="{48D2EBEA-4662-41DE-82B8-85DBDAD83D9F}" sibTransId="{3C70878B-1ABA-400B-9C68-6F433A054DED}"/>
    <dgm:cxn modelId="{C904180C-FBED-4E00-85F2-89C5F6FDECA0}" srcId="{30B6CFF3-11F5-400B-8992-E6F032BCDCB1}" destId="{DC9ECA0D-F83D-4D8C-B3A1-117C58C3D6AB}" srcOrd="2" destOrd="0" parTransId="{00ABDB7A-3ED7-49B3-BDA7-A5FBD9612237}" sibTransId="{926491A0-88A4-4EAD-B4AA-D20A8EEA55B4}"/>
    <dgm:cxn modelId="{EC0993EB-BFA8-4B09-B3BC-F165D484CDBD}" srcId="{30B6CFF3-11F5-400B-8992-E6F032BCDCB1}" destId="{28D86B99-6DB5-45E6-B480-8CDB3E8B4F27}" srcOrd="4" destOrd="0" parTransId="{DA6E0EA1-2482-40A9-8B23-1B2EA4DFD815}" sibTransId="{9B634FAC-1694-4FB0-8ACC-19F621E26FAD}"/>
    <dgm:cxn modelId="{70F348DA-7F96-40FA-84E6-D022D43AD40D}" type="presOf" srcId="{15AAB016-CC5F-4DC7-A337-9E9C8EAB16BA}" destId="{B0D1FE27-FE2D-4D71-912E-E79DB5E10C85}" srcOrd="0" destOrd="0" presId="urn:microsoft.com/office/officeart/2005/8/layout/hList1"/>
    <dgm:cxn modelId="{C65033E8-9117-4846-8EBF-F3D3656FC1B3}" type="presOf" srcId="{30B6CFF3-11F5-400B-8992-E6F032BCDCB1}" destId="{FF57FBA4-3D46-425D-B763-4104BBBF53DA}" srcOrd="0" destOrd="0" presId="urn:microsoft.com/office/officeart/2005/8/layout/hList1"/>
    <dgm:cxn modelId="{858BF825-08D3-4CEE-BADF-02BC6297942C}" type="presOf" srcId="{DC9ECA0D-F83D-4D8C-B3A1-117C58C3D6AB}" destId="{700A07BE-87D4-427F-B9AB-C7B4E5A21631}" srcOrd="0" destOrd="2" presId="urn:microsoft.com/office/officeart/2005/8/layout/hList1"/>
    <dgm:cxn modelId="{67647CAE-EB3E-4BA1-B6FC-7236AED7CAD1}" srcId="{30B6CFF3-11F5-400B-8992-E6F032BCDCB1}" destId="{73697D1B-B894-4075-985A-FFC3D9C58BE4}" srcOrd="0" destOrd="0" parTransId="{D43C560E-969A-4E80-A273-D8EAB0D17ADE}" sibTransId="{AAA486CF-8C4F-4972-BB47-6AB4A9BBE14F}"/>
    <dgm:cxn modelId="{E777AB3E-701B-42CD-846C-C9385901C4A0}" type="presOf" srcId="{2E3C6273-22C5-4C2A-99DA-E988F5435DAE}" destId="{8DAC7431-1383-4FCB-81CF-EB7AE7412AA4}" srcOrd="0" destOrd="3" presId="urn:microsoft.com/office/officeart/2005/8/layout/hList1"/>
    <dgm:cxn modelId="{7A0E81BE-3E7C-49A5-B295-6A6B9CA287AE}" type="presOf" srcId="{4EE56AA7-C91B-48A6-B6EB-406C0268BEEC}" destId="{8DAC7431-1383-4FCB-81CF-EB7AE7412AA4}" srcOrd="0" destOrd="4" presId="urn:microsoft.com/office/officeart/2005/8/layout/hList1"/>
    <dgm:cxn modelId="{543B877E-6E21-48B4-9E77-21DC4CEC0B81}" srcId="{15AAB016-CC5F-4DC7-A337-9E9C8EAB16BA}" destId="{F889FB3D-2509-4754-B648-FB2753755586}" srcOrd="0" destOrd="0" parTransId="{20A15F51-000D-41BF-B155-AE14D1F41D46}" sibTransId="{1667137A-944F-4365-94F7-56F18F884362}"/>
    <dgm:cxn modelId="{147017EE-8EAF-49A8-8C0B-3C28F7FD7A7C}" type="presOf" srcId="{BD7D6C4C-26CA-4566-A882-DDEAD4DDED06}" destId="{700A07BE-87D4-427F-B9AB-C7B4E5A21631}" srcOrd="0" destOrd="1" presId="urn:microsoft.com/office/officeart/2005/8/layout/hList1"/>
    <dgm:cxn modelId="{27BBCA30-D700-4833-A024-7B82F4F268AE}" type="presOf" srcId="{A62DE960-C2FE-4257-B6CD-E2262C6E191F}" destId="{BB365CA8-CB6A-444C-BCE9-7A226041752A}" srcOrd="0" destOrd="0" presId="urn:microsoft.com/office/officeart/2005/8/layout/hList1"/>
    <dgm:cxn modelId="{5D265297-ECDD-4130-B907-3A2C09EC2A9C}" srcId="{7616826E-79B2-472E-8691-F9DFC63D0CF8}" destId="{32C51FD9-26F6-494B-9842-044F24F0052E}" srcOrd="1" destOrd="0" parTransId="{2E8969F2-3227-4E12-AD64-A9E17B7B7C55}" sibTransId="{871FA1C5-EE05-4238-96E1-AE933745CD06}"/>
    <dgm:cxn modelId="{EEB6D41B-48F1-4EAF-9B37-B8C3F8070261}" type="presOf" srcId="{F889FB3D-2509-4754-B648-FB2753755586}" destId="{8DAC7431-1383-4FCB-81CF-EB7AE7412AA4}" srcOrd="0" destOrd="0" presId="urn:microsoft.com/office/officeart/2005/8/layout/hList1"/>
    <dgm:cxn modelId="{CD661414-380C-4CC1-A0F1-EBA719717E4F}" type="presOf" srcId="{A76C811A-9964-424A-9C35-9B30222B6E81}" destId="{9CF0ADDF-32C5-4825-A259-C1422F14E6BF}" srcOrd="0" destOrd="0" presId="urn:microsoft.com/office/officeart/2005/8/layout/hList1"/>
    <dgm:cxn modelId="{57CC8F83-898F-4DB8-BAE6-8B9FB918BB4A}" type="presOf" srcId="{87AE2C02-D769-4992-B127-C7018D07B21B}" destId="{8DAC7431-1383-4FCB-81CF-EB7AE7412AA4}" srcOrd="0" destOrd="5" presId="urn:microsoft.com/office/officeart/2005/8/layout/hList1"/>
    <dgm:cxn modelId="{16C62643-F81F-467A-8120-E63A975BD9C2}" srcId="{15AAB016-CC5F-4DC7-A337-9E9C8EAB16BA}" destId="{2E3C6273-22C5-4C2A-99DA-E988F5435DAE}" srcOrd="3" destOrd="0" parTransId="{1952CAA1-1BB9-4550-B7D7-032D2598F5EA}" sibTransId="{CED22E5A-F399-4CBD-807D-8B76EACC8CFD}"/>
    <dgm:cxn modelId="{EBDB3E94-E80B-4A20-9B39-5BF635BC98CC}" srcId="{A62DE960-C2FE-4257-B6CD-E2262C6E191F}" destId="{7616826E-79B2-472E-8691-F9DFC63D0CF8}" srcOrd="0" destOrd="0" parTransId="{A2248A68-2DA2-46B6-B5FF-6B819117E89B}" sibTransId="{689CA9B0-660E-4AFE-BDF1-B8EEFB67EC58}"/>
    <dgm:cxn modelId="{4F881B99-B1DA-4EF0-ACC6-DD6349101978}" type="presOf" srcId="{03F95F9A-FDC3-4252-9918-634580B42C72}" destId="{700A07BE-87D4-427F-B9AB-C7B4E5A21631}" srcOrd="0" destOrd="6" presId="urn:microsoft.com/office/officeart/2005/8/layout/hList1"/>
    <dgm:cxn modelId="{A77633A1-43BB-4240-8DF4-62338A90AA4F}" type="presOf" srcId="{1698E304-83F1-4420-902B-58FD1C8BCF13}" destId="{9CF0ADDF-32C5-4825-A259-C1422F14E6BF}" srcOrd="0" destOrd="3" presId="urn:microsoft.com/office/officeart/2005/8/layout/hList1"/>
    <dgm:cxn modelId="{999429E4-89EE-40ED-9884-94DA23B3C177}" type="presOf" srcId="{7616826E-79B2-472E-8691-F9DFC63D0CF8}" destId="{8AE4E804-EDFC-4E10-95DE-1A8E522F2662}" srcOrd="0" destOrd="0" presId="urn:microsoft.com/office/officeart/2005/8/layout/hList1"/>
    <dgm:cxn modelId="{39978D0A-DD98-4D98-AB15-445613B1B127}" type="presOf" srcId="{D45A8CBE-EBFE-46FD-92D0-BE327B21957B}" destId="{8DAC7431-1383-4FCB-81CF-EB7AE7412AA4}" srcOrd="0" destOrd="2" presId="urn:microsoft.com/office/officeart/2005/8/layout/hList1"/>
    <dgm:cxn modelId="{FD826523-FB14-4DFC-9E8F-8820A5375C58}" srcId="{7616826E-79B2-472E-8691-F9DFC63D0CF8}" destId="{A76C811A-9964-424A-9C35-9B30222B6E81}" srcOrd="0" destOrd="0" parTransId="{8A926781-6BE8-4D41-AD98-274A9D00CD74}" sibTransId="{0CB9C815-9642-4D2A-B543-576F33256285}"/>
    <dgm:cxn modelId="{B93DB928-714E-44DE-B050-6923F22E5D07}" srcId="{15AAB016-CC5F-4DC7-A337-9E9C8EAB16BA}" destId="{87AE2C02-D769-4992-B127-C7018D07B21B}" srcOrd="5" destOrd="0" parTransId="{473E5244-89E9-45D5-9A73-B1FE4704F8AB}" sibTransId="{4E6AA7E2-9B90-4934-946C-9FEEBFE782CB}"/>
    <dgm:cxn modelId="{A38294B4-6C29-40B5-951A-DFA2C4E1B599}" type="presParOf" srcId="{BB365CA8-CB6A-444C-BCE9-7A226041752A}" destId="{C7ED91D6-4D4F-4BB7-A923-8EC4F42C2EA8}" srcOrd="0" destOrd="0" presId="urn:microsoft.com/office/officeart/2005/8/layout/hList1"/>
    <dgm:cxn modelId="{BC0F4992-E287-4594-9E48-03EB2ACA07E6}" type="presParOf" srcId="{C7ED91D6-4D4F-4BB7-A923-8EC4F42C2EA8}" destId="{8AE4E804-EDFC-4E10-95DE-1A8E522F2662}" srcOrd="0" destOrd="0" presId="urn:microsoft.com/office/officeart/2005/8/layout/hList1"/>
    <dgm:cxn modelId="{2556F154-0127-4519-94E0-5D194D28E451}" type="presParOf" srcId="{C7ED91D6-4D4F-4BB7-A923-8EC4F42C2EA8}" destId="{9CF0ADDF-32C5-4825-A259-C1422F14E6BF}" srcOrd="1" destOrd="0" presId="urn:microsoft.com/office/officeart/2005/8/layout/hList1"/>
    <dgm:cxn modelId="{CBEF5305-B058-4C0B-BAEF-67668B823D18}" type="presParOf" srcId="{BB365CA8-CB6A-444C-BCE9-7A226041752A}" destId="{E40136B2-431B-4C8E-8A5F-32110725A59B}" srcOrd="1" destOrd="0" presId="urn:microsoft.com/office/officeart/2005/8/layout/hList1"/>
    <dgm:cxn modelId="{4F94BFEF-03A8-4BFE-8DC2-CC941E3573A6}" type="presParOf" srcId="{BB365CA8-CB6A-444C-BCE9-7A226041752A}" destId="{8DFE6C44-E041-472F-ABA0-F6AC96D904D8}" srcOrd="2" destOrd="0" presId="urn:microsoft.com/office/officeart/2005/8/layout/hList1"/>
    <dgm:cxn modelId="{6A3102C7-BE0E-4C8E-A2B9-307DC33C2BF3}" type="presParOf" srcId="{8DFE6C44-E041-472F-ABA0-F6AC96D904D8}" destId="{FF57FBA4-3D46-425D-B763-4104BBBF53DA}" srcOrd="0" destOrd="0" presId="urn:microsoft.com/office/officeart/2005/8/layout/hList1"/>
    <dgm:cxn modelId="{A54ECB92-67BD-43FA-A4E8-50FED1D8741F}" type="presParOf" srcId="{8DFE6C44-E041-472F-ABA0-F6AC96D904D8}" destId="{700A07BE-87D4-427F-B9AB-C7B4E5A21631}" srcOrd="1" destOrd="0" presId="urn:microsoft.com/office/officeart/2005/8/layout/hList1"/>
    <dgm:cxn modelId="{04121670-0149-49C4-AA30-313F08E0833E}" type="presParOf" srcId="{BB365CA8-CB6A-444C-BCE9-7A226041752A}" destId="{F6FF85CF-4A9F-456E-99B2-E0F4677808BF}" srcOrd="3" destOrd="0" presId="urn:microsoft.com/office/officeart/2005/8/layout/hList1"/>
    <dgm:cxn modelId="{53259711-605D-479B-9285-E1431BD2BE48}" type="presParOf" srcId="{BB365CA8-CB6A-444C-BCE9-7A226041752A}" destId="{96B497C7-0923-4B65-B52F-631118321619}" srcOrd="4" destOrd="0" presId="urn:microsoft.com/office/officeart/2005/8/layout/hList1"/>
    <dgm:cxn modelId="{A1EBDCA7-3180-4BEC-BB19-6837C65E026D}" type="presParOf" srcId="{96B497C7-0923-4B65-B52F-631118321619}" destId="{B0D1FE27-FE2D-4D71-912E-E79DB5E10C85}" srcOrd="0" destOrd="0" presId="urn:microsoft.com/office/officeart/2005/8/layout/hList1"/>
    <dgm:cxn modelId="{0B6860D2-0192-421F-B4C1-6D98F06D4CAC}" type="presParOf" srcId="{96B497C7-0923-4B65-B52F-631118321619}" destId="{8DAC7431-1383-4FCB-81CF-EB7AE7412AA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D7157416-7B8B-494C-A6F3-0272DE5DAD70}" type="doc">
      <dgm:prSet loTypeId="urn:microsoft.com/office/officeart/2005/8/layout/hList1" loCatId="list" qsTypeId="urn:microsoft.com/office/officeart/2005/8/quickstyle/3d1" qsCatId="3D" csTypeId="urn:microsoft.com/office/officeart/2005/8/colors/accent1_2" csCatId="accent1" phldr="1"/>
      <dgm:spPr/>
      <dgm:t>
        <a:bodyPr/>
        <a:lstStyle/>
        <a:p>
          <a:endParaRPr lang="en-US"/>
        </a:p>
      </dgm:t>
    </dgm:pt>
    <dgm:pt modelId="{83CD9D7A-3930-4CF2-90B4-581E765FA926}">
      <dgm:prSet phldrT="[Text]"/>
      <dgm:spPr>
        <a:solidFill>
          <a:srgbClr val="00B0F0"/>
        </a:solidFill>
        <a:ln>
          <a:solidFill>
            <a:srgbClr val="00B0F0"/>
          </a:solidFill>
        </a:ln>
      </dgm:spPr>
      <dgm:t>
        <a:bodyPr/>
        <a:lstStyle/>
        <a:p>
          <a:r>
            <a:rPr lang="en-US" dirty="0" smtClean="0"/>
            <a:t>Concept Development</a:t>
          </a:r>
          <a:endParaRPr lang="en-US" dirty="0"/>
        </a:p>
      </dgm:t>
    </dgm:pt>
    <dgm:pt modelId="{2E9AF312-1935-4835-9E1F-307978ABB849}" type="parTrans" cxnId="{A2CD66B7-A884-4090-81BB-F261A418CF64}">
      <dgm:prSet/>
      <dgm:spPr/>
      <dgm:t>
        <a:bodyPr/>
        <a:lstStyle/>
        <a:p>
          <a:endParaRPr lang="en-US"/>
        </a:p>
      </dgm:t>
    </dgm:pt>
    <dgm:pt modelId="{70EAC7EC-38CE-4FAD-A751-31E25287A9BB}" type="sibTrans" cxnId="{A2CD66B7-A884-4090-81BB-F261A418CF64}">
      <dgm:prSet/>
      <dgm:spPr/>
      <dgm:t>
        <a:bodyPr/>
        <a:lstStyle/>
        <a:p>
          <a:endParaRPr lang="en-US"/>
        </a:p>
      </dgm:t>
    </dgm:pt>
    <dgm:pt modelId="{FDB17981-C48F-4CC4-B7C5-D2E26A0AE305}">
      <dgm:prSet phldrT="[Text]"/>
      <dgm:spPr>
        <a:solidFill>
          <a:srgbClr val="DDF6FF">
            <a:alpha val="89804"/>
          </a:srgbClr>
        </a:solidFill>
      </dgm:spPr>
      <dgm:t>
        <a:bodyPr/>
        <a:lstStyle/>
        <a:p>
          <a:r>
            <a:rPr lang="en-US" dirty="0" smtClean="0"/>
            <a:t>Market Survey</a:t>
          </a:r>
          <a:endParaRPr lang="en-US" dirty="0"/>
        </a:p>
      </dgm:t>
    </dgm:pt>
    <dgm:pt modelId="{B661F88F-E02D-4B0A-96AF-9482C5C9B70C}" type="parTrans" cxnId="{02BAD56D-09C1-4092-B164-01FE8D8033BF}">
      <dgm:prSet/>
      <dgm:spPr/>
      <dgm:t>
        <a:bodyPr/>
        <a:lstStyle/>
        <a:p>
          <a:endParaRPr lang="en-US"/>
        </a:p>
      </dgm:t>
    </dgm:pt>
    <dgm:pt modelId="{7696C297-6851-492B-A5F6-6E9A48BC644F}" type="sibTrans" cxnId="{02BAD56D-09C1-4092-B164-01FE8D8033BF}">
      <dgm:prSet/>
      <dgm:spPr/>
      <dgm:t>
        <a:bodyPr/>
        <a:lstStyle/>
        <a:p>
          <a:endParaRPr lang="en-US"/>
        </a:p>
      </dgm:t>
    </dgm:pt>
    <dgm:pt modelId="{292AEB22-7948-410A-BFE3-EFCAB27540AF}">
      <dgm:prSet phldrT="[Text]"/>
      <dgm:spPr>
        <a:solidFill>
          <a:srgbClr val="DDF6FF">
            <a:alpha val="89804"/>
          </a:srgbClr>
        </a:solidFill>
      </dgm:spPr>
      <dgm:t>
        <a:bodyPr/>
        <a:lstStyle/>
        <a:p>
          <a:r>
            <a:rPr lang="en-US" dirty="0" smtClean="0"/>
            <a:t>Identify Work Cell Concepts</a:t>
          </a:r>
          <a:endParaRPr lang="en-US" dirty="0"/>
        </a:p>
      </dgm:t>
    </dgm:pt>
    <dgm:pt modelId="{A307AF69-7801-40ED-A076-52487F1679E6}" type="parTrans" cxnId="{BD2FEB91-2BBA-4663-B6E9-C2AEB5BEB042}">
      <dgm:prSet/>
      <dgm:spPr/>
      <dgm:t>
        <a:bodyPr/>
        <a:lstStyle/>
        <a:p>
          <a:endParaRPr lang="en-US"/>
        </a:p>
      </dgm:t>
    </dgm:pt>
    <dgm:pt modelId="{816E8110-DD80-4DCA-8485-FCF284540317}" type="sibTrans" cxnId="{BD2FEB91-2BBA-4663-B6E9-C2AEB5BEB042}">
      <dgm:prSet/>
      <dgm:spPr/>
      <dgm:t>
        <a:bodyPr/>
        <a:lstStyle/>
        <a:p>
          <a:endParaRPr lang="en-US"/>
        </a:p>
      </dgm:t>
    </dgm:pt>
    <dgm:pt modelId="{036B72C4-0459-41BE-9997-8A8A6C232829}">
      <dgm:prSet phldrT="[Text]"/>
      <dgm:spPr>
        <a:solidFill>
          <a:srgbClr val="00B0F0"/>
        </a:solidFill>
        <a:ln>
          <a:solidFill>
            <a:srgbClr val="00B0F0"/>
          </a:solidFill>
        </a:ln>
      </dgm:spPr>
      <dgm:t>
        <a:bodyPr/>
        <a:lstStyle/>
        <a:p>
          <a:r>
            <a:rPr lang="en-US" dirty="0" smtClean="0"/>
            <a:t>Work Cell Pilot</a:t>
          </a:r>
          <a:endParaRPr lang="en-US" dirty="0"/>
        </a:p>
      </dgm:t>
    </dgm:pt>
    <dgm:pt modelId="{633E3BDB-9B79-46C2-9A1E-C40DA370B344}" type="parTrans" cxnId="{68372D3B-4DDE-4AC8-AD63-C1D5ABF68EDC}">
      <dgm:prSet/>
      <dgm:spPr/>
      <dgm:t>
        <a:bodyPr/>
        <a:lstStyle/>
        <a:p>
          <a:endParaRPr lang="en-US"/>
        </a:p>
      </dgm:t>
    </dgm:pt>
    <dgm:pt modelId="{C2E69C3C-A2F7-4B26-A8E0-93438AF491E6}" type="sibTrans" cxnId="{68372D3B-4DDE-4AC8-AD63-C1D5ABF68EDC}">
      <dgm:prSet/>
      <dgm:spPr/>
      <dgm:t>
        <a:bodyPr/>
        <a:lstStyle/>
        <a:p>
          <a:endParaRPr lang="en-US"/>
        </a:p>
      </dgm:t>
    </dgm:pt>
    <dgm:pt modelId="{FE5718B5-E23F-4660-A5E2-A9D8DFCE4675}">
      <dgm:prSet phldrT="[Text]"/>
      <dgm:spPr>
        <a:solidFill>
          <a:srgbClr val="DDF6FF">
            <a:alpha val="90000"/>
          </a:srgbClr>
        </a:solidFill>
      </dgm:spPr>
      <dgm:t>
        <a:bodyPr/>
        <a:lstStyle/>
        <a:p>
          <a:r>
            <a:rPr lang="en-US" dirty="0" smtClean="0"/>
            <a:t>Pilot Test Plan</a:t>
          </a:r>
          <a:endParaRPr lang="en-US" dirty="0"/>
        </a:p>
      </dgm:t>
    </dgm:pt>
    <dgm:pt modelId="{615E9DF1-6B60-4461-BD7C-92F61950DEA3}" type="parTrans" cxnId="{B85B05C5-0A38-438C-94A1-D374015DFD16}">
      <dgm:prSet/>
      <dgm:spPr/>
      <dgm:t>
        <a:bodyPr/>
        <a:lstStyle/>
        <a:p>
          <a:endParaRPr lang="en-US"/>
        </a:p>
      </dgm:t>
    </dgm:pt>
    <dgm:pt modelId="{0AE3412A-773A-46AD-A9DC-4CDA9B1A6CD6}" type="sibTrans" cxnId="{B85B05C5-0A38-438C-94A1-D374015DFD16}">
      <dgm:prSet/>
      <dgm:spPr/>
      <dgm:t>
        <a:bodyPr/>
        <a:lstStyle/>
        <a:p>
          <a:endParaRPr lang="en-US"/>
        </a:p>
      </dgm:t>
    </dgm:pt>
    <dgm:pt modelId="{669E6A92-5E09-44FA-B33C-538746ED532F}">
      <dgm:prSet phldrT="[Text]"/>
      <dgm:spPr>
        <a:solidFill>
          <a:srgbClr val="00B0F0"/>
        </a:solidFill>
        <a:ln>
          <a:solidFill>
            <a:srgbClr val="00B0F0"/>
          </a:solidFill>
        </a:ln>
      </dgm:spPr>
      <dgm:t>
        <a:bodyPr/>
        <a:lstStyle/>
        <a:p>
          <a:r>
            <a:rPr lang="en-US" dirty="0" smtClean="0"/>
            <a:t>Final Reporting</a:t>
          </a:r>
          <a:endParaRPr lang="en-US" dirty="0"/>
        </a:p>
      </dgm:t>
    </dgm:pt>
    <dgm:pt modelId="{8AA2C872-D2DB-41E9-AC15-6E0A069A53CE}" type="parTrans" cxnId="{F6564E7E-41ED-4A5A-9F70-5F5596B51726}">
      <dgm:prSet/>
      <dgm:spPr/>
      <dgm:t>
        <a:bodyPr/>
        <a:lstStyle/>
        <a:p>
          <a:endParaRPr lang="en-US"/>
        </a:p>
      </dgm:t>
    </dgm:pt>
    <dgm:pt modelId="{7AF0ADC2-3360-47F9-9FDE-AD62CF184794}" type="sibTrans" cxnId="{F6564E7E-41ED-4A5A-9F70-5F5596B51726}">
      <dgm:prSet/>
      <dgm:spPr/>
      <dgm:t>
        <a:bodyPr/>
        <a:lstStyle/>
        <a:p>
          <a:endParaRPr lang="en-US"/>
        </a:p>
      </dgm:t>
    </dgm:pt>
    <dgm:pt modelId="{37656ED9-6DD7-429C-A5B7-4A5BE0EFB907}">
      <dgm:prSet phldrT="[Text]"/>
      <dgm:spPr>
        <a:solidFill>
          <a:srgbClr val="DDF6FF">
            <a:alpha val="90000"/>
          </a:srgbClr>
        </a:solidFill>
      </dgm:spPr>
      <dgm:t>
        <a:bodyPr/>
        <a:lstStyle/>
        <a:p>
          <a:r>
            <a:rPr lang="en-US" dirty="0" smtClean="0"/>
            <a:t>Implementation Plan</a:t>
          </a:r>
          <a:endParaRPr lang="en-US" dirty="0"/>
        </a:p>
      </dgm:t>
    </dgm:pt>
    <dgm:pt modelId="{2BA84CC6-7A8F-4182-A0D5-CE5155BC0D63}" type="parTrans" cxnId="{734C50E2-21FF-4A8B-8436-DF5730D73C72}">
      <dgm:prSet/>
      <dgm:spPr/>
      <dgm:t>
        <a:bodyPr/>
        <a:lstStyle/>
        <a:p>
          <a:endParaRPr lang="en-US"/>
        </a:p>
      </dgm:t>
    </dgm:pt>
    <dgm:pt modelId="{40490998-D00E-4540-AC48-4BFF1232EC5F}" type="sibTrans" cxnId="{734C50E2-21FF-4A8B-8436-DF5730D73C72}">
      <dgm:prSet/>
      <dgm:spPr/>
      <dgm:t>
        <a:bodyPr/>
        <a:lstStyle/>
        <a:p>
          <a:endParaRPr lang="en-US"/>
        </a:p>
      </dgm:t>
    </dgm:pt>
    <dgm:pt modelId="{0426F930-61FE-4901-A464-6F1350455EF0}">
      <dgm:prSet phldrT="[Text]"/>
      <dgm:spPr>
        <a:solidFill>
          <a:srgbClr val="DDF6FF">
            <a:alpha val="90000"/>
          </a:srgbClr>
        </a:solidFill>
      </dgm:spPr>
      <dgm:t>
        <a:bodyPr/>
        <a:lstStyle/>
        <a:p>
          <a:r>
            <a:rPr lang="en-US" dirty="0" smtClean="0"/>
            <a:t>Final Report</a:t>
          </a:r>
          <a:endParaRPr lang="en-US" dirty="0"/>
        </a:p>
      </dgm:t>
    </dgm:pt>
    <dgm:pt modelId="{2EF53C6C-3F8A-4AA6-9387-15538AE14942}" type="parTrans" cxnId="{3D231364-CD38-4CB5-81D7-509ED3EDA759}">
      <dgm:prSet/>
      <dgm:spPr/>
      <dgm:t>
        <a:bodyPr/>
        <a:lstStyle/>
        <a:p>
          <a:endParaRPr lang="en-US"/>
        </a:p>
      </dgm:t>
    </dgm:pt>
    <dgm:pt modelId="{26B3CA76-9A06-45D0-B3A3-9FBD0E08305A}" type="sibTrans" cxnId="{3D231364-CD38-4CB5-81D7-509ED3EDA759}">
      <dgm:prSet/>
      <dgm:spPr/>
      <dgm:t>
        <a:bodyPr/>
        <a:lstStyle/>
        <a:p>
          <a:endParaRPr lang="en-US"/>
        </a:p>
      </dgm:t>
    </dgm:pt>
    <dgm:pt modelId="{34DBD473-78B5-4166-B98F-B44289D61A99}">
      <dgm:prSet/>
      <dgm:spPr>
        <a:solidFill>
          <a:srgbClr val="00B0F0"/>
        </a:solidFill>
        <a:ln>
          <a:solidFill>
            <a:srgbClr val="00B0F0"/>
          </a:solidFill>
        </a:ln>
      </dgm:spPr>
      <dgm:t>
        <a:bodyPr/>
        <a:lstStyle/>
        <a:p>
          <a:r>
            <a:rPr lang="en-US" dirty="0" smtClean="0"/>
            <a:t>Work Cell Prototype Development</a:t>
          </a:r>
          <a:endParaRPr lang="en-US" dirty="0"/>
        </a:p>
      </dgm:t>
    </dgm:pt>
    <dgm:pt modelId="{7626930E-F74D-44A0-A434-EA2ECCB488E3}" type="parTrans" cxnId="{37405111-86BF-481D-95BF-B4033F8219DA}">
      <dgm:prSet/>
      <dgm:spPr/>
      <dgm:t>
        <a:bodyPr/>
        <a:lstStyle/>
        <a:p>
          <a:endParaRPr lang="en-US"/>
        </a:p>
      </dgm:t>
    </dgm:pt>
    <dgm:pt modelId="{2C9EDD06-5F36-470F-B23A-1674FEDEF73F}" type="sibTrans" cxnId="{37405111-86BF-481D-95BF-B4033F8219DA}">
      <dgm:prSet/>
      <dgm:spPr/>
      <dgm:t>
        <a:bodyPr/>
        <a:lstStyle/>
        <a:p>
          <a:endParaRPr lang="en-US"/>
        </a:p>
      </dgm:t>
    </dgm:pt>
    <dgm:pt modelId="{A5975BF1-943C-410E-851D-E9CCC02BB608}">
      <dgm:prSet phldrT="[Text]"/>
      <dgm:spPr>
        <a:solidFill>
          <a:srgbClr val="DDF6FF">
            <a:alpha val="89804"/>
          </a:srgbClr>
        </a:solidFill>
      </dgm:spPr>
      <dgm:t>
        <a:bodyPr/>
        <a:lstStyle/>
        <a:p>
          <a:r>
            <a:rPr lang="en-US" dirty="0" smtClean="0"/>
            <a:t>Candidate Downselect</a:t>
          </a:r>
          <a:endParaRPr lang="en-US" dirty="0"/>
        </a:p>
      </dgm:t>
    </dgm:pt>
    <dgm:pt modelId="{D7A82F1F-6E5B-4E8D-8609-632236491DC0}" type="parTrans" cxnId="{0F1FE305-C8E0-4242-837A-DB239A73F1E8}">
      <dgm:prSet/>
      <dgm:spPr/>
      <dgm:t>
        <a:bodyPr/>
        <a:lstStyle/>
        <a:p>
          <a:endParaRPr lang="en-US"/>
        </a:p>
      </dgm:t>
    </dgm:pt>
    <dgm:pt modelId="{247046A3-0C5A-4E35-AA25-6C4B6C663EF0}" type="sibTrans" cxnId="{0F1FE305-C8E0-4242-837A-DB239A73F1E8}">
      <dgm:prSet/>
      <dgm:spPr/>
      <dgm:t>
        <a:bodyPr/>
        <a:lstStyle/>
        <a:p>
          <a:endParaRPr lang="en-US"/>
        </a:p>
      </dgm:t>
    </dgm:pt>
    <dgm:pt modelId="{9A9DCC1F-D415-4361-8383-950EE06DD217}">
      <dgm:prSet/>
      <dgm:spPr>
        <a:solidFill>
          <a:srgbClr val="DDF6FF">
            <a:alpha val="90000"/>
          </a:srgbClr>
        </a:solidFill>
      </dgm:spPr>
      <dgm:t>
        <a:bodyPr/>
        <a:lstStyle/>
        <a:p>
          <a:r>
            <a:rPr lang="en-US" dirty="0" smtClean="0"/>
            <a:t>Prototype Design</a:t>
          </a:r>
          <a:endParaRPr lang="en-US" dirty="0"/>
        </a:p>
      </dgm:t>
    </dgm:pt>
    <dgm:pt modelId="{C9D32AF8-0C9A-416B-8F7D-D7A7E303337A}" type="parTrans" cxnId="{29ED6831-68AD-4D78-9FE2-3122260F8C6B}">
      <dgm:prSet/>
      <dgm:spPr/>
      <dgm:t>
        <a:bodyPr/>
        <a:lstStyle/>
        <a:p>
          <a:endParaRPr lang="en-US"/>
        </a:p>
      </dgm:t>
    </dgm:pt>
    <dgm:pt modelId="{4C904180-02A9-4F74-B576-125DFF91C553}" type="sibTrans" cxnId="{29ED6831-68AD-4D78-9FE2-3122260F8C6B}">
      <dgm:prSet/>
      <dgm:spPr/>
      <dgm:t>
        <a:bodyPr/>
        <a:lstStyle/>
        <a:p>
          <a:endParaRPr lang="en-US"/>
        </a:p>
      </dgm:t>
    </dgm:pt>
    <dgm:pt modelId="{B954B641-BC04-4F50-B5DF-8709343AD07E}">
      <dgm:prSet/>
      <dgm:spPr>
        <a:solidFill>
          <a:srgbClr val="DDF6FF">
            <a:alpha val="90000"/>
          </a:srgbClr>
        </a:solidFill>
      </dgm:spPr>
      <dgm:t>
        <a:bodyPr/>
        <a:lstStyle/>
        <a:p>
          <a:r>
            <a:rPr lang="en-US" dirty="0" smtClean="0"/>
            <a:t>Test Plan Development</a:t>
          </a:r>
          <a:endParaRPr lang="en-US" dirty="0"/>
        </a:p>
      </dgm:t>
    </dgm:pt>
    <dgm:pt modelId="{F6CFE9F7-4792-465C-82F8-9DDB30A4A208}" type="parTrans" cxnId="{3E81E70B-FCB6-43C0-8C9A-79523330217F}">
      <dgm:prSet/>
      <dgm:spPr/>
      <dgm:t>
        <a:bodyPr/>
        <a:lstStyle/>
        <a:p>
          <a:endParaRPr lang="en-US"/>
        </a:p>
      </dgm:t>
    </dgm:pt>
    <dgm:pt modelId="{0DFE12C9-C302-48A1-B99A-59C9A3C1B2D7}" type="sibTrans" cxnId="{3E81E70B-FCB6-43C0-8C9A-79523330217F}">
      <dgm:prSet/>
      <dgm:spPr/>
      <dgm:t>
        <a:bodyPr/>
        <a:lstStyle/>
        <a:p>
          <a:endParaRPr lang="en-US"/>
        </a:p>
      </dgm:t>
    </dgm:pt>
    <dgm:pt modelId="{0733E35B-34C1-40E7-8FCD-1BE9B3C67BAA}">
      <dgm:prSet/>
      <dgm:spPr>
        <a:solidFill>
          <a:srgbClr val="DDF6FF">
            <a:alpha val="90000"/>
          </a:srgbClr>
        </a:solidFill>
      </dgm:spPr>
      <dgm:t>
        <a:bodyPr/>
        <a:lstStyle/>
        <a:p>
          <a:r>
            <a:rPr lang="en-US" dirty="0" smtClean="0"/>
            <a:t>Prototype Testing</a:t>
          </a:r>
          <a:endParaRPr lang="en-US" dirty="0"/>
        </a:p>
      </dgm:t>
    </dgm:pt>
    <dgm:pt modelId="{40CF70A4-9873-4BAF-B51A-E1D3DC714407}" type="parTrans" cxnId="{28E2B9F6-A1AD-48EC-BA0C-E5560F7F799B}">
      <dgm:prSet/>
      <dgm:spPr/>
      <dgm:t>
        <a:bodyPr/>
        <a:lstStyle/>
        <a:p>
          <a:endParaRPr lang="en-US"/>
        </a:p>
      </dgm:t>
    </dgm:pt>
    <dgm:pt modelId="{46FB45FC-22A2-4C68-A4AB-AB3F5481612D}" type="sibTrans" cxnId="{28E2B9F6-A1AD-48EC-BA0C-E5560F7F799B}">
      <dgm:prSet/>
      <dgm:spPr/>
      <dgm:t>
        <a:bodyPr/>
        <a:lstStyle/>
        <a:p>
          <a:endParaRPr lang="en-US"/>
        </a:p>
      </dgm:t>
    </dgm:pt>
    <dgm:pt modelId="{CC7CDD56-52D4-43BA-87CB-5D0B32726780}">
      <dgm:prSet/>
      <dgm:spPr>
        <a:solidFill>
          <a:srgbClr val="DDF6FF">
            <a:alpha val="90000"/>
          </a:srgbClr>
        </a:solidFill>
      </dgm:spPr>
      <dgm:t>
        <a:bodyPr/>
        <a:lstStyle/>
        <a:p>
          <a:r>
            <a:rPr lang="en-US" dirty="0" smtClean="0"/>
            <a:t>Prototype Modifications</a:t>
          </a:r>
          <a:endParaRPr lang="en-US" dirty="0"/>
        </a:p>
      </dgm:t>
    </dgm:pt>
    <dgm:pt modelId="{8AEDFC0B-23FD-4FED-82C3-7007ABB7F581}" type="parTrans" cxnId="{D3BC6BFA-42B0-4EAB-9F46-C8BF4D2A5951}">
      <dgm:prSet/>
      <dgm:spPr/>
      <dgm:t>
        <a:bodyPr/>
        <a:lstStyle/>
        <a:p>
          <a:endParaRPr lang="en-US"/>
        </a:p>
      </dgm:t>
    </dgm:pt>
    <dgm:pt modelId="{0B14CD01-75D2-445A-AF84-B9CA5169A9F5}" type="sibTrans" cxnId="{D3BC6BFA-42B0-4EAB-9F46-C8BF4D2A5951}">
      <dgm:prSet/>
      <dgm:spPr/>
      <dgm:t>
        <a:bodyPr/>
        <a:lstStyle/>
        <a:p>
          <a:endParaRPr lang="en-US"/>
        </a:p>
      </dgm:t>
    </dgm:pt>
    <dgm:pt modelId="{FE964D5C-E931-4F6F-BE72-EE601F9412B6}">
      <dgm:prSet phldrT="[Text]"/>
      <dgm:spPr>
        <a:solidFill>
          <a:srgbClr val="DDF6FF">
            <a:alpha val="90000"/>
          </a:srgbClr>
        </a:solidFill>
      </dgm:spPr>
      <dgm:t>
        <a:bodyPr/>
        <a:lstStyle/>
        <a:p>
          <a:r>
            <a:rPr lang="en-US" dirty="0" smtClean="0"/>
            <a:t>Execute Pilot</a:t>
          </a:r>
          <a:endParaRPr lang="en-US" dirty="0"/>
        </a:p>
      </dgm:t>
    </dgm:pt>
    <dgm:pt modelId="{9D0FC2EE-C2CB-4921-BDEA-2CA3CE640B50}" type="parTrans" cxnId="{2A13EE44-7CFC-47CE-86F5-2402DF30EA9E}">
      <dgm:prSet/>
      <dgm:spPr/>
      <dgm:t>
        <a:bodyPr/>
        <a:lstStyle/>
        <a:p>
          <a:endParaRPr lang="en-US"/>
        </a:p>
      </dgm:t>
    </dgm:pt>
    <dgm:pt modelId="{4A5D1EE3-859B-4485-95A1-A8965205C082}" type="sibTrans" cxnId="{2A13EE44-7CFC-47CE-86F5-2402DF30EA9E}">
      <dgm:prSet/>
      <dgm:spPr/>
      <dgm:t>
        <a:bodyPr/>
        <a:lstStyle/>
        <a:p>
          <a:endParaRPr lang="en-US"/>
        </a:p>
      </dgm:t>
    </dgm:pt>
    <dgm:pt modelId="{9E7D32CF-CB1A-4865-AB49-D32C9091223A}">
      <dgm:prSet phldrT="[Text]"/>
      <dgm:spPr>
        <a:solidFill>
          <a:srgbClr val="DDF6FF">
            <a:alpha val="90000"/>
          </a:srgbClr>
        </a:solidFill>
      </dgm:spPr>
      <dgm:t>
        <a:bodyPr/>
        <a:lstStyle/>
        <a:p>
          <a:r>
            <a:rPr lang="en-US" dirty="0" smtClean="0"/>
            <a:t>Final Modifications</a:t>
          </a:r>
          <a:endParaRPr lang="en-US" dirty="0"/>
        </a:p>
      </dgm:t>
    </dgm:pt>
    <dgm:pt modelId="{52F71E31-5BAB-42B4-9E44-34B20EAC5EE5}" type="parTrans" cxnId="{F59BC94C-C696-4C58-A40B-A9948BDE17F1}">
      <dgm:prSet/>
      <dgm:spPr/>
      <dgm:t>
        <a:bodyPr/>
        <a:lstStyle/>
        <a:p>
          <a:endParaRPr lang="en-US"/>
        </a:p>
      </dgm:t>
    </dgm:pt>
    <dgm:pt modelId="{B6081BEA-45DC-4509-86F0-135A2607B605}" type="sibTrans" cxnId="{F59BC94C-C696-4C58-A40B-A9948BDE17F1}">
      <dgm:prSet/>
      <dgm:spPr/>
      <dgm:t>
        <a:bodyPr/>
        <a:lstStyle/>
        <a:p>
          <a:endParaRPr lang="en-US"/>
        </a:p>
      </dgm:t>
    </dgm:pt>
    <dgm:pt modelId="{9829E94D-C299-4ABA-AD96-42DCFE1F16DF}">
      <dgm:prSet phldrT="[Text]"/>
      <dgm:spPr>
        <a:solidFill>
          <a:srgbClr val="DDF6FF">
            <a:alpha val="90000"/>
          </a:srgbClr>
        </a:solidFill>
      </dgm:spPr>
      <dgm:t>
        <a:bodyPr/>
        <a:lstStyle/>
        <a:p>
          <a:r>
            <a:rPr lang="en-US" dirty="0" smtClean="0"/>
            <a:t>Final Business Case</a:t>
          </a:r>
          <a:endParaRPr lang="en-US" dirty="0"/>
        </a:p>
      </dgm:t>
    </dgm:pt>
    <dgm:pt modelId="{B39860DA-54DA-42A5-BFDA-CA970BD76BE2}" type="parTrans" cxnId="{0EE0A7DC-29D5-4309-BD94-EDB189CA3AFB}">
      <dgm:prSet/>
      <dgm:spPr/>
      <dgm:t>
        <a:bodyPr/>
        <a:lstStyle/>
        <a:p>
          <a:endParaRPr lang="en-US"/>
        </a:p>
      </dgm:t>
    </dgm:pt>
    <dgm:pt modelId="{3B1067CF-7261-436E-A8AE-07F2070ECE30}" type="sibTrans" cxnId="{0EE0A7DC-29D5-4309-BD94-EDB189CA3AFB}">
      <dgm:prSet/>
      <dgm:spPr/>
      <dgm:t>
        <a:bodyPr/>
        <a:lstStyle/>
        <a:p>
          <a:endParaRPr lang="en-US"/>
        </a:p>
      </dgm:t>
    </dgm:pt>
    <dgm:pt modelId="{DE8FC751-3A95-494B-B1BB-A17CD82E9D31}" type="pres">
      <dgm:prSet presAssocID="{D7157416-7B8B-494C-A6F3-0272DE5DAD70}" presName="Name0" presStyleCnt="0">
        <dgm:presLayoutVars>
          <dgm:dir/>
          <dgm:animLvl val="lvl"/>
          <dgm:resizeHandles val="exact"/>
        </dgm:presLayoutVars>
      </dgm:prSet>
      <dgm:spPr/>
      <dgm:t>
        <a:bodyPr/>
        <a:lstStyle/>
        <a:p>
          <a:endParaRPr lang="en-US"/>
        </a:p>
      </dgm:t>
    </dgm:pt>
    <dgm:pt modelId="{418621D7-43A1-46A1-AD54-13103AFB0B0D}" type="pres">
      <dgm:prSet presAssocID="{83CD9D7A-3930-4CF2-90B4-581E765FA926}" presName="composite" presStyleCnt="0"/>
      <dgm:spPr/>
    </dgm:pt>
    <dgm:pt modelId="{403B6F29-5BD3-434E-8A94-E8E383D63CB9}" type="pres">
      <dgm:prSet presAssocID="{83CD9D7A-3930-4CF2-90B4-581E765FA926}" presName="parTx" presStyleLbl="alignNode1" presStyleIdx="0" presStyleCnt="4">
        <dgm:presLayoutVars>
          <dgm:chMax val="0"/>
          <dgm:chPref val="0"/>
          <dgm:bulletEnabled val="1"/>
        </dgm:presLayoutVars>
      </dgm:prSet>
      <dgm:spPr/>
      <dgm:t>
        <a:bodyPr/>
        <a:lstStyle/>
        <a:p>
          <a:endParaRPr lang="en-US"/>
        </a:p>
      </dgm:t>
    </dgm:pt>
    <dgm:pt modelId="{DD9B2631-AC19-4D78-B807-18F35B6C2CCA}" type="pres">
      <dgm:prSet presAssocID="{83CD9D7A-3930-4CF2-90B4-581E765FA926}" presName="desTx" presStyleLbl="alignAccFollowNode1" presStyleIdx="0" presStyleCnt="4">
        <dgm:presLayoutVars>
          <dgm:bulletEnabled val="1"/>
        </dgm:presLayoutVars>
      </dgm:prSet>
      <dgm:spPr/>
      <dgm:t>
        <a:bodyPr/>
        <a:lstStyle/>
        <a:p>
          <a:endParaRPr lang="en-US"/>
        </a:p>
      </dgm:t>
    </dgm:pt>
    <dgm:pt modelId="{AB1AAF40-7DC3-4C6C-AFF5-E808E98BD51A}" type="pres">
      <dgm:prSet presAssocID="{70EAC7EC-38CE-4FAD-A751-31E25287A9BB}" presName="space" presStyleCnt="0"/>
      <dgm:spPr/>
    </dgm:pt>
    <dgm:pt modelId="{88F72C1D-0126-4EAC-8560-767CAFDB10A0}" type="pres">
      <dgm:prSet presAssocID="{34DBD473-78B5-4166-B98F-B44289D61A99}" presName="composite" presStyleCnt="0"/>
      <dgm:spPr/>
    </dgm:pt>
    <dgm:pt modelId="{53780549-9532-4052-B076-3A598405AF12}" type="pres">
      <dgm:prSet presAssocID="{34DBD473-78B5-4166-B98F-B44289D61A99}" presName="parTx" presStyleLbl="alignNode1" presStyleIdx="1" presStyleCnt="4">
        <dgm:presLayoutVars>
          <dgm:chMax val="0"/>
          <dgm:chPref val="0"/>
          <dgm:bulletEnabled val="1"/>
        </dgm:presLayoutVars>
      </dgm:prSet>
      <dgm:spPr/>
      <dgm:t>
        <a:bodyPr/>
        <a:lstStyle/>
        <a:p>
          <a:endParaRPr lang="en-US"/>
        </a:p>
      </dgm:t>
    </dgm:pt>
    <dgm:pt modelId="{5548E8F7-AD07-4EEC-818E-F0C17AF72F10}" type="pres">
      <dgm:prSet presAssocID="{34DBD473-78B5-4166-B98F-B44289D61A99}" presName="desTx" presStyleLbl="alignAccFollowNode1" presStyleIdx="1" presStyleCnt="4">
        <dgm:presLayoutVars>
          <dgm:bulletEnabled val="1"/>
        </dgm:presLayoutVars>
      </dgm:prSet>
      <dgm:spPr/>
      <dgm:t>
        <a:bodyPr/>
        <a:lstStyle/>
        <a:p>
          <a:endParaRPr lang="en-US"/>
        </a:p>
      </dgm:t>
    </dgm:pt>
    <dgm:pt modelId="{F8ED31D5-3F50-46F0-B71E-ED465DFE125D}" type="pres">
      <dgm:prSet presAssocID="{2C9EDD06-5F36-470F-B23A-1674FEDEF73F}" presName="space" presStyleCnt="0"/>
      <dgm:spPr/>
    </dgm:pt>
    <dgm:pt modelId="{B9474D12-1417-427E-A3BD-421C784A0632}" type="pres">
      <dgm:prSet presAssocID="{036B72C4-0459-41BE-9997-8A8A6C232829}" presName="composite" presStyleCnt="0"/>
      <dgm:spPr/>
    </dgm:pt>
    <dgm:pt modelId="{F94A06C3-AB32-4E19-B221-53013DBEB397}" type="pres">
      <dgm:prSet presAssocID="{036B72C4-0459-41BE-9997-8A8A6C232829}" presName="parTx" presStyleLbl="alignNode1" presStyleIdx="2" presStyleCnt="4">
        <dgm:presLayoutVars>
          <dgm:chMax val="0"/>
          <dgm:chPref val="0"/>
          <dgm:bulletEnabled val="1"/>
        </dgm:presLayoutVars>
      </dgm:prSet>
      <dgm:spPr/>
      <dgm:t>
        <a:bodyPr/>
        <a:lstStyle/>
        <a:p>
          <a:endParaRPr lang="en-US"/>
        </a:p>
      </dgm:t>
    </dgm:pt>
    <dgm:pt modelId="{E3B2AEAD-2381-4178-BCA7-0739CF4EFD8E}" type="pres">
      <dgm:prSet presAssocID="{036B72C4-0459-41BE-9997-8A8A6C232829}" presName="desTx" presStyleLbl="alignAccFollowNode1" presStyleIdx="2" presStyleCnt="4">
        <dgm:presLayoutVars>
          <dgm:bulletEnabled val="1"/>
        </dgm:presLayoutVars>
      </dgm:prSet>
      <dgm:spPr/>
      <dgm:t>
        <a:bodyPr/>
        <a:lstStyle/>
        <a:p>
          <a:endParaRPr lang="en-US"/>
        </a:p>
      </dgm:t>
    </dgm:pt>
    <dgm:pt modelId="{173F5A19-7038-4E91-9860-FACF0958F1B9}" type="pres">
      <dgm:prSet presAssocID="{C2E69C3C-A2F7-4B26-A8E0-93438AF491E6}" presName="space" presStyleCnt="0"/>
      <dgm:spPr/>
    </dgm:pt>
    <dgm:pt modelId="{0504535D-499B-48D5-B05C-B33A2A2FB35B}" type="pres">
      <dgm:prSet presAssocID="{669E6A92-5E09-44FA-B33C-538746ED532F}" presName="composite" presStyleCnt="0"/>
      <dgm:spPr/>
    </dgm:pt>
    <dgm:pt modelId="{C0EA7BF8-219E-43F1-907E-8D91B99DA690}" type="pres">
      <dgm:prSet presAssocID="{669E6A92-5E09-44FA-B33C-538746ED532F}" presName="parTx" presStyleLbl="alignNode1" presStyleIdx="3" presStyleCnt="4">
        <dgm:presLayoutVars>
          <dgm:chMax val="0"/>
          <dgm:chPref val="0"/>
          <dgm:bulletEnabled val="1"/>
        </dgm:presLayoutVars>
      </dgm:prSet>
      <dgm:spPr/>
      <dgm:t>
        <a:bodyPr/>
        <a:lstStyle/>
        <a:p>
          <a:endParaRPr lang="en-US"/>
        </a:p>
      </dgm:t>
    </dgm:pt>
    <dgm:pt modelId="{9B644E94-FD7B-4DAC-8F8C-A4070CAF1F96}" type="pres">
      <dgm:prSet presAssocID="{669E6A92-5E09-44FA-B33C-538746ED532F}" presName="desTx" presStyleLbl="alignAccFollowNode1" presStyleIdx="3" presStyleCnt="4">
        <dgm:presLayoutVars>
          <dgm:bulletEnabled val="1"/>
        </dgm:presLayoutVars>
      </dgm:prSet>
      <dgm:spPr/>
      <dgm:t>
        <a:bodyPr/>
        <a:lstStyle/>
        <a:p>
          <a:endParaRPr lang="en-US"/>
        </a:p>
      </dgm:t>
    </dgm:pt>
  </dgm:ptLst>
  <dgm:cxnLst>
    <dgm:cxn modelId="{D69C561E-563A-41EA-A6BB-4E2EB0D57101}" type="presOf" srcId="{0733E35B-34C1-40E7-8FCD-1BE9B3C67BAA}" destId="{5548E8F7-AD07-4EEC-818E-F0C17AF72F10}" srcOrd="0" destOrd="2" presId="urn:microsoft.com/office/officeart/2005/8/layout/hList1"/>
    <dgm:cxn modelId="{734C50E2-21FF-4A8B-8436-DF5730D73C72}" srcId="{669E6A92-5E09-44FA-B33C-538746ED532F}" destId="{37656ED9-6DD7-429C-A5B7-4A5BE0EFB907}" srcOrd="0" destOrd="0" parTransId="{2BA84CC6-7A8F-4182-A0D5-CE5155BC0D63}" sibTransId="{40490998-D00E-4540-AC48-4BFF1232EC5F}"/>
    <dgm:cxn modelId="{99E502FE-A1BE-48E6-98EE-A1F31A7E4F35}" type="presOf" srcId="{B954B641-BC04-4F50-B5DF-8709343AD07E}" destId="{5548E8F7-AD07-4EEC-818E-F0C17AF72F10}" srcOrd="0" destOrd="1" presId="urn:microsoft.com/office/officeart/2005/8/layout/hList1"/>
    <dgm:cxn modelId="{9AF521E1-125F-4AEC-8099-A833F053B311}" type="presOf" srcId="{D7157416-7B8B-494C-A6F3-0272DE5DAD70}" destId="{DE8FC751-3A95-494B-B1BB-A17CD82E9D31}" srcOrd="0" destOrd="0" presId="urn:microsoft.com/office/officeart/2005/8/layout/hList1"/>
    <dgm:cxn modelId="{0EE0A7DC-29D5-4309-BD94-EDB189CA3AFB}" srcId="{669E6A92-5E09-44FA-B33C-538746ED532F}" destId="{9829E94D-C299-4ABA-AD96-42DCFE1F16DF}" srcOrd="1" destOrd="0" parTransId="{B39860DA-54DA-42A5-BFDA-CA970BD76BE2}" sibTransId="{3B1067CF-7261-436E-A8AE-07F2070ECE30}"/>
    <dgm:cxn modelId="{E2BD1886-896E-4769-AC27-0CAC6BE2A15F}" type="presOf" srcId="{FDB17981-C48F-4CC4-B7C5-D2E26A0AE305}" destId="{DD9B2631-AC19-4D78-B807-18F35B6C2CCA}" srcOrd="0" destOrd="0" presId="urn:microsoft.com/office/officeart/2005/8/layout/hList1"/>
    <dgm:cxn modelId="{F036F59B-DA4E-4748-A96F-B933D251913B}" type="presOf" srcId="{A5975BF1-943C-410E-851D-E9CCC02BB608}" destId="{DD9B2631-AC19-4D78-B807-18F35B6C2CCA}" srcOrd="0" destOrd="2" presId="urn:microsoft.com/office/officeart/2005/8/layout/hList1"/>
    <dgm:cxn modelId="{96802595-EA0C-47FA-A3DB-35808A1DEFC3}" type="presOf" srcId="{34DBD473-78B5-4166-B98F-B44289D61A99}" destId="{53780549-9532-4052-B076-3A598405AF12}" srcOrd="0" destOrd="0" presId="urn:microsoft.com/office/officeart/2005/8/layout/hList1"/>
    <dgm:cxn modelId="{F59BC94C-C696-4C58-A40B-A9948BDE17F1}" srcId="{036B72C4-0459-41BE-9997-8A8A6C232829}" destId="{9E7D32CF-CB1A-4865-AB49-D32C9091223A}" srcOrd="2" destOrd="0" parTransId="{52F71E31-5BAB-42B4-9E44-34B20EAC5EE5}" sibTransId="{B6081BEA-45DC-4509-86F0-135A2607B605}"/>
    <dgm:cxn modelId="{3E81E70B-FCB6-43C0-8C9A-79523330217F}" srcId="{34DBD473-78B5-4166-B98F-B44289D61A99}" destId="{B954B641-BC04-4F50-B5DF-8709343AD07E}" srcOrd="1" destOrd="0" parTransId="{F6CFE9F7-4792-465C-82F8-9DDB30A4A208}" sibTransId="{0DFE12C9-C302-48A1-B99A-59C9A3C1B2D7}"/>
    <dgm:cxn modelId="{02BAD56D-09C1-4092-B164-01FE8D8033BF}" srcId="{83CD9D7A-3930-4CF2-90B4-581E765FA926}" destId="{FDB17981-C48F-4CC4-B7C5-D2E26A0AE305}" srcOrd="0" destOrd="0" parTransId="{B661F88F-E02D-4B0A-96AF-9482C5C9B70C}" sibTransId="{7696C297-6851-492B-A5F6-6E9A48BC644F}"/>
    <dgm:cxn modelId="{A951D368-18E3-4872-A178-72577E25AEE3}" type="presOf" srcId="{9829E94D-C299-4ABA-AD96-42DCFE1F16DF}" destId="{9B644E94-FD7B-4DAC-8F8C-A4070CAF1F96}" srcOrd="0" destOrd="1" presId="urn:microsoft.com/office/officeart/2005/8/layout/hList1"/>
    <dgm:cxn modelId="{28E2B9F6-A1AD-48EC-BA0C-E5560F7F799B}" srcId="{34DBD473-78B5-4166-B98F-B44289D61A99}" destId="{0733E35B-34C1-40E7-8FCD-1BE9B3C67BAA}" srcOrd="2" destOrd="0" parTransId="{40CF70A4-9873-4BAF-B51A-E1D3DC714407}" sibTransId="{46FB45FC-22A2-4C68-A4AB-AB3F5481612D}"/>
    <dgm:cxn modelId="{923D01FB-88D2-4AC7-A46E-34722C33A8FD}" type="presOf" srcId="{FE964D5C-E931-4F6F-BE72-EE601F9412B6}" destId="{E3B2AEAD-2381-4178-BCA7-0739CF4EFD8E}" srcOrd="0" destOrd="1" presId="urn:microsoft.com/office/officeart/2005/8/layout/hList1"/>
    <dgm:cxn modelId="{5CF96528-0AA3-427F-A979-FD2E5274A072}" type="presOf" srcId="{CC7CDD56-52D4-43BA-87CB-5D0B32726780}" destId="{5548E8F7-AD07-4EEC-818E-F0C17AF72F10}" srcOrd="0" destOrd="3" presId="urn:microsoft.com/office/officeart/2005/8/layout/hList1"/>
    <dgm:cxn modelId="{29ED6831-68AD-4D78-9FE2-3122260F8C6B}" srcId="{34DBD473-78B5-4166-B98F-B44289D61A99}" destId="{9A9DCC1F-D415-4361-8383-950EE06DD217}" srcOrd="0" destOrd="0" parTransId="{C9D32AF8-0C9A-416B-8F7D-D7A7E303337A}" sibTransId="{4C904180-02A9-4F74-B576-125DFF91C553}"/>
    <dgm:cxn modelId="{7CB0F2E5-A744-48C0-A83B-ED16E2054620}" type="presOf" srcId="{292AEB22-7948-410A-BFE3-EFCAB27540AF}" destId="{DD9B2631-AC19-4D78-B807-18F35B6C2CCA}" srcOrd="0" destOrd="1" presId="urn:microsoft.com/office/officeart/2005/8/layout/hList1"/>
    <dgm:cxn modelId="{6ED0EA5A-1F7C-4E20-8EE8-A9C48E2217B4}" type="presOf" srcId="{0426F930-61FE-4901-A464-6F1350455EF0}" destId="{9B644E94-FD7B-4DAC-8F8C-A4070CAF1F96}" srcOrd="0" destOrd="2" presId="urn:microsoft.com/office/officeart/2005/8/layout/hList1"/>
    <dgm:cxn modelId="{37405111-86BF-481D-95BF-B4033F8219DA}" srcId="{D7157416-7B8B-494C-A6F3-0272DE5DAD70}" destId="{34DBD473-78B5-4166-B98F-B44289D61A99}" srcOrd="1" destOrd="0" parTransId="{7626930E-F74D-44A0-A434-EA2ECCB488E3}" sibTransId="{2C9EDD06-5F36-470F-B23A-1674FEDEF73F}"/>
    <dgm:cxn modelId="{551FEF6C-2C91-4CBA-993A-FE0D74CAB422}" type="presOf" srcId="{FE5718B5-E23F-4660-A5E2-A9D8DFCE4675}" destId="{E3B2AEAD-2381-4178-BCA7-0739CF4EFD8E}" srcOrd="0" destOrd="0" presId="urn:microsoft.com/office/officeart/2005/8/layout/hList1"/>
    <dgm:cxn modelId="{0959997B-7B9D-40EF-B6F4-EBC8F789E5CA}" type="presOf" srcId="{83CD9D7A-3930-4CF2-90B4-581E765FA926}" destId="{403B6F29-5BD3-434E-8A94-E8E383D63CB9}" srcOrd="0" destOrd="0" presId="urn:microsoft.com/office/officeart/2005/8/layout/hList1"/>
    <dgm:cxn modelId="{68372D3B-4DDE-4AC8-AD63-C1D5ABF68EDC}" srcId="{D7157416-7B8B-494C-A6F3-0272DE5DAD70}" destId="{036B72C4-0459-41BE-9997-8A8A6C232829}" srcOrd="2" destOrd="0" parTransId="{633E3BDB-9B79-46C2-9A1E-C40DA370B344}" sibTransId="{C2E69C3C-A2F7-4B26-A8E0-93438AF491E6}"/>
    <dgm:cxn modelId="{2A13EE44-7CFC-47CE-86F5-2402DF30EA9E}" srcId="{036B72C4-0459-41BE-9997-8A8A6C232829}" destId="{FE964D5C-E931-4F6F-BE72-EE601F9412B6}" srcOrd="1" destOrd="0" parTransId="{9D0FC2EE-C2CB-4921-BDEA-2CA3CE640B50}" sibTransId="{4A5D1EE3-859B-4485-95A1-A8965205C082}"/>
    <dgm:cxn modelId="{D3BC6BFA-42B0-4EAB-9F46-C8BF4D2A5951}" srcId="{34DBD473-78B5-4166-B98F-B44289D61A99}" destId="{CC7CDD56-52D4-43BA-87CB-5D0B32726780}" srcOrd="3" destOrd="0" parTransId="{8AEDFC0B-23FD-4FED-82C3-7007ABB7F581}" sibTransId="{0B14CD01-75D2-445A-AF84-B9CA5169A9F5}"/>
    <dgm:cxn modelId="{AC204162-57C1-4532-A2D2-213FBAAFD360}" type="presOf" srcId="{669E6A92-5E09-44FA-B33C-538746ED532F}" destId="{C0EA7BF8-219E-43F1-907E-8D91B99DA690}" srcOrd="0" destOrd="0" presId="urn:microsoft.com/office/officeart/2005/8/layout/hList1"/>
    <dgm:cxn modelId="{BD2FEB91-2BBA-4663-B6E9-C2AEB5BEB042}" srcId="{83CD9D7A-3930-4CF2-90B4-581E765FA926}" destId="{292AEB22-7948-410A-BFE3-EFCAB27540AF}" srcOrd="1" destOrd="0" parTransId="{A307AF69-7801-40ED-A076-52487F1679E6}" sibTransId="{816E8110-DD80-4DCA-8485-FCF284540317}"/>
    <dgm:cxn modelId="{0F1FE305-C8E0-4242-837A-DB239A73F1E8}" srcId="{83CD9D7A-3930-4CF2-90B4-581E765FA926}" destId="{A5975BF1-943C-410E-851D-E9CCC02BB608}" srcOrd="2" destOrd="0" parTransId="{D7A82F1F-6E5B-4E8D-8609-632236491DC0}" sibTransId="{247046A3-0C5A-4E35-AA25-6C4B6C663EF0}"/>
    <dgm:cxn modelId="{F6564E7E-41ED-4A5A-9F70-5F5596B51726}" srcId="{D7157416-7B8B-494C-A6F3-0272DE5DAD70}" destId="{669E6A92-5E09-44FA-B33C-538746ED532F}" srcOrd="3" destOrd="0" parTransId="{8AA2C872-D2DB-41E9-AC15-6E0A069A53CE}" sibTransId="{7AF0ADC2-3360-47F9-9FDE-AD62CF184794}"/>
    <dgm:cxn modelId="{6290C49C-8BA2-4907-B3B5-9685DE17A935}" type="presOf" srcId="{9E7D32CF-CB1A-4865-AB49-D32C9091223A}" destId="{E3B2AEAD-2381-4178-BCA7-0739CF4EFD8E}" srcOrd="0" destOrd="2" presId="urn:microsoft.com/office/officeart/2005/8/layout/hList1"/>
    <dgm:cxn modelId="{A2CD66B7-A884-4090-81BB-F261A418CF64}" srcId="{D7157416-7B8B-494C-A6F3-0272DE5DAD70}" destId="{83CD9D7A-3930-4CF2-90B4-581E765FA926}" srcOrd="0" destOrd="0" parTransId="{2E9AF312-1935-4835-9E1F-307978ABB849}" sibTransId="{70EAC7EC-38CE-4FAD-A751-31E25287A9BB}"/>
    <dgm:cxn modelId="{B85B05C5-0A38-438C-94A1-D374015DFD16}" srcId="{036B72C4-0459-41BE-9997-8A8A6C232829}" destId="{FE5718B5-E23F-4660-A5E2-A9D8DFCE4675}" srcOrd="0" destOrd="0" parTransId="{615E9DF1-6B60-4461-BD7C-92F61950DEA3}" sibTransId="{0AE3412A-773A-46AD-A9DC-4CDA9B1A6CD6}"/>
    <dgm:cxn modelId="{3AAAEAA6-8185-439B-86BC-FB039C9FC841}" type="presOf" srcId="{37656ED9-6DD7-429C-A5B7-4A5BE0EFB907}" destId="{9B644E94-FD7B-4DAC-8F8C-A4070CAF1F96}" srcOrd="0" destOrd="0" presId="urn:microsoft.com/office/officeart/2005/8/layout/hList1"/>
    <dgm:cxn modelId="{24776E56-BD35-4B4B-BFFE-7A8CB5084581}" type="presOf" srcId="{9A9DCC1F-D415-4361-8383-950EE06DD217}" destId="{5548E8F7-AD07-4EEC-818E-F0C17AF72F10}" srcOrd="0" destOrd="0" presId="urn:microsoft.com/office/officeart/2005/8/layout/hList1"/>
    <dgm:cxn modelId="{EBE46348-5065-40EF-A5C4-DAB2AB031246}" type="presOf" srcId="{036B72C4-0459-41BE-9997-8A8A6C232829}" destId="{F94A06C3-AB32-4E19-B221-53013DBEB397}" srcOrd="0" destOrd="0" presId="urn:microsoft.com/office/officeart/2005/8/layout/hList1"/>
    <dgm:cxn modelId="{3D231364-CD38-4CB5-81D7-509ED3EDA759}" srcId="{669E6A92-5E09-44FA-B33C-538746ED532F}" destId="{0426F930-61FE-4901-A464-6F1350455EF0}" srcOrd="2" destOrd="0" parTransId="{2EF53C6C-3F8A-4AA6-9387-15538AE14942}" sibTransId="{26B3CA76-9A06-45D0-B3A3-9FBD0E08305A}"/>
    <dgm:cxn modelId="{6D155036-4303-46DB-9636-4FDCD5B7B1E0}" type="presParOf" srcId="{DE8FC751-3A95-494B-B1BB-A17CD82E9D31}" destId="{418621D7-43A1-46A1-AD54-13103AFB0B0D}" srcOrd="0" destOrd="0" presId="urn:microsoft.com/office/officeart/2005/8/layout/hList1"/>
    <dgm:cxn modelId="{EB264CAE-E18B-4954-A15A-84F7061FF2E4}" type="presParOf" srcId="{418621D7-43A1-46A1-AD54-13103AFB0B0D}" destId="{403B6F29-5BD3-434E-8A94-E8E383D63CB9}" srcOrd="0" destOrd="0" presId="urn:microsoft.com/office/officeart/2005/8/layout/hList1"/>
    <dgm:cxn modelId="{A9D780DB-530F-4760-855F-EE566995EB4E}" type="presParOf" srcId="{418621D7-43A1-46A1-AD54-13103AFB0B0D}" destId="{DD9B2631-AC19-4D78-B807-18F35B6C2CCA}" srcOrd="1" destOrd="0" presId="urn:microsoft.com/office/officeart/2005/8/layout/hList1"/>
    <dgm:cxn modelId="{67D5A749-429B-4CF8-BE86-07375ECD5B7C}" type="presParOf" srcId="{DE8FC751-3A95-494B-B1BB-A17CD82E9D31}" destId="{AB1AAF40-7DC3-4C6C-AFF5-E808E98BD51A}" srcOrd="1" destOrd="0" presId="urn:microsoft.com/office/officeart/2005/8/layout/hList1"/>
    <dgm:cxn modelId="{EA2B4E58-9A1B-4803-B662-64CFF971C8D0}" type="presParOf" srcId="{DE8FC751-3A95-494B-B1BB-A17CD82E9D31}" destId="{88F72C1D-0126-4EAC-8560-767CAFDB10A0}" srcOrd="2" destOrd="0" presId="urn:microsoft.com/office/officeart/2005/8/layout/hList1"/>
    <dgm:cxn modelId="{B081645F-9CD4-4458-A0D3-12D5CD870F65}" type="presParOf" srcId="{88F72C1D-0126-4EAC-8560-767CAFDB10A0}" destId="{53780549-9532-4052-B076-3A598405AF12}" srcOrd="0" destOrd="0" presId="urn:microsoft.com/office/officeart/2005/8/layout/hList1"/>
    <dgm:cxn modelId="{3963F1B6-6216-43F5-BECA-EB47AAF711F6}" type="presParOf" srcId="{88F72C1D-0126-4EAC-8560-767CAFDB10A0}" destId="{5548E8F7-AD07-4EEC-818E-F0C17AF72F10}" srcOrd="1" destOrd="0" presId="urn:microsoft.com/office/officeart/2005/8/layout/hList1"/>
    <dgm:cxn modelId="{073903FD-CDA1-41BE-A4C7-C5F398A9B060}" type="presParOf" srcId="{DE8FC751-3A95-494B-B1BB-A17CD82E9D31}" destId="{F8ED31D5-3F50-46F0-B71E-ED465DFE125D}" srcOrd="3" destOrd="0" presId="urn:microsoft.com/office/officeart/2005/8/layout/hList1"/>
    <dgm:cxn modelId="{7F18C136-51AF-41AA-B3DE-9D007309FEDB}" type="presParOf" srcId="{DE8FC751-3A95-494B-B1BB-A17CD82E9D31}" destId="{B9474D12-1417-427E-A3BD-421C784A0632}" srcOrd="4" destOrd="0" presId="urn:microsoft.com/office/officeart/2005/8/layout/hList1"/>
    <dgm:cxn modelId="{4920EBB1-7A0A-4FB0-9959-D10CCB671AD6}" type="presParOf" srcId="{B9474D12-1417-427E-A3BD-421C784A0632}" destId="{F94A06C3-AB32-4E19-B221-53013DBEB397}" srcOrd="0" destOrd="0" presId="urn:microsoft.com/office/officeart/2005/8/layout/hList1"/>
    <dgm:cxn modelId="{C86EC02B-DF97-4804-8870-5CF837D7B7D3}" type="presParOf" srcId="{B9474D12-1417-427E-A3BD-421C784A0632}" destId="{E3B2AEAD-2381-4178-BCA7-0739CF4EFD8E}" srcOrd="1" destOrd="0" presId="urn:microsoft.com/office/officeart/2005/8/layout/hList1"/>
    <dgm:cxn modelId="{CEC1AEC9-C0F5-4FFA-B2FE-7D7B914AEC6E}" type="presParOf" srcId="{DE8FC751-3A95-494B-B1BB-A17CD82E9D31}" destId="{173F5A19-7038-4E91-9860-FACF0958F1B9}" srcOrd="5" destOrd="0" presId="urn:microsoft.com/office/officeart/2005/8/layout/hList1"/>
    <dgm:cxn modelId="{1106DCC7-1DC1-4D06-9ADE-0F0AD0B1D156}" type="presParOf" srcId="{DE8FC751-3A95-494B-B1BB-A17CD82E9D31}" destId="{0504535D-499B-48D5-B05C-B33A2A2FB35B}" srcOrd="6" destOrd="0" presId="urn:microsoft.com/office/officeart/2005/8/layout/hList1"/>
    <dgm:cxn modelId="{DB1F0F38-1D81-4C41-AA6F-FBA4AAB860B7}" type="presParOf" srcId="{0504535D-499B-48D5-B05C-B33A2A2FB35B}" destId="{C0EA7BF8-219E-43F1-907E-8D91B99DA690}" srcOrd="0" destOrd="0" presId="urn:microsoft.com/office/officeart/2005/8/layout/hList1"/>
    <dgm:cxn modelId="{47FA2E0B-8715-4C2A-9717-34EE5BC93F6C}" type="presParOf" srcId="{0504535D-499B-48D5-B05C-B33A2A2FB35B}" destId="{9B644E94-FD7B-4DAC-8F8C-A4070CAF1F9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8B6866-08D8-4F80-9A62-9E2ED5DDD399}">
      <dsp:nvSpPr>
        <dsp:cNvPr id="0" name=""/>
        <dsp:cNvSpPr/>
      </dsp:nvSpPr>
      <dsp:spPr>
        <a:xfrm>
          <a:off x="0" y="3972309"/>
          <a:ext cx="7728438" cy="521363"/>
        </a:xfrm>
        <a:prstGeom prst="rect">
          <a:avLst/>
        </a:prstGeom>
        <a:gradFill rotWithShape="0">
          <a:gsLst>
            <a:gs pos="0">
              <a:srgbClr val="31B6FD">
                <a:hueOff val="0"/>
                <a:satOff val="0"/>
                <a:lumOff val="0"/>
                <a:alphaOff val="0"/>
                <a:shade val="51000"/>
                <a:satMod val="130000"/>
              </a:srgbClr>
            </a:gs>
            <a:gs pos="80000">
              <a:srgbClr val="31B6FD">
                <a:hueOff val="0"/>
                <a:satOff val="0"/>
                <a:lumOff val="0"/>
                <a:alphaOff val="0"/>
                <a:shade val="93000"/>
                <a:satMod val="130000"/>
              </a:srgbClr>
            </a:gs>
            <a:gs pos="100000">
              <a:srgbClr val="31B6F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smtClean="0">
              <a:solidFill>
                <a:sysClr val="window" lastClr="FFFFFF"/>
              </a:solidFill>
              <a:latin typeface="Calibri"/>
              <a:ea typeface="+mn-ea"/>
              <a:cs typeface="+mn-cs"/>
            </a:rPr>
            <a:t>Develop Final Report</a:t>
          </a:r>
          <a:endParaRPr lang="en-US" sz="2400" kern="1200" dirty="0">
            <a:solidFill>
              <a:sysClr val="window" lastClr="FFFFFF"/>
            </a:solidFill>
            <a:latin typeface="Calibri"/>
            <a:ea typeface="+mn-ea"/>
            <a:cs typeface="+mn-cs"/>
          </a:endParaRPr>
        </a:p>
      </dsp:txBody>
      <dsp:txXfrm>
        <a:off x="0" y="3972309"/>
        <a:ext cx="7728438" cy="521363"/>
      </dsp:txXfrm>
    </dsp:sp>
    <dsp:sp modelId="{FC242A7F-38BA-4DA1-BCF5-88F9ABA5FEA0}">
      <dsp:nvSpPr>
        <dsp:cNvPr id="0" name=""/>
        <dsp:cNvSpPr/>
      </dsp:nvSpPr>
      <dsp:spPr>
        <a:xfrm rot="10800000">
          <a:off x="0" y="3178273"/>
          <a:ext cx="7728438" cy="801857"/>
        </a:xfrm>
        <a:prstGeom prst="upArrowCallout">
          <a:avLst/>
        </a:prstGeom>
        <a:gradFill rotWithShape="0">
          <a:gsLst>
            <a:gs pos="0">
              <a:srgbClr val="31B6FD">
                <a:hueOff val="0"/>
                <a:satOff val="0"/>
                <a:lumOff val="0"/>
                <a:alphaOff val="0"/>
                <a:shade val="51000"/>
                <a:satMod val="130000"/>
              </a:srgbClr>
            </a:gs>
            <a:gs pos="80000">
              <a:srgbClr val="31B6FD">
                <a:hueOff val="0"/>
                <a:satOff val="0"/>
                <a:lumOff val="0"/>
                <a:alphaOff val="0"/>
                <a:shade val="93000"/>
                <a:satMod val="130000"/>
              </a:srgbClr>
            </a:gs>
            <a:gs pos="100000">
              <a:srgbClr val="31B6F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smtClean="0">
              <a:solidFill>
                <a:sysClr val="window" lastClr="FFFFFF"/>
              </a:solidFill>
              <a:latin typeface="Calibri"/>
              <a:ea typeface="+mn-ea"/>
              <a:cs typeface="+mn-cs"/>
            </a:rPr>
            <a:t>Work Cell Pilot</a:t>
          </a:r>
          <a:endParaRPr lang="en-US" sz="2400" kern="1200" dirty="0">
            <a:solidFill>
              <a:sysClr val="window" lastClr="FFFFFF"/>
            </a:solidFill>
            <a:latin typeface="Calibri"/>
            <a:ea typeface="+mn-ea"/>
            <a:cs typeface="+mn-cs"/>
          </a:endParaRPr>
        </a:p>
      </dsp:txBody>
      <dsp:txXfrm rot="10800000">
        <a:off x="0" y="3178273"/>
        <a:ext cx="7728438" cy="521023"/>
      </dsp:txXfrm>
    </dsp:sp>
    <dsp:sp modelId="{EEFCA4BE-479F-41E5-BA99-D63918FD8598}">
      <dsp:nvSpPr>
        <dsp:cNvPr id="0" name=""/>
        <dsp:cNvSpPr/>
      </dsp:nvSpPr>
      <dsp:spPr>
        <a:xfrm rot="10800000">
          <a:off x="0" y="2384236"/>
          <a:ext cx="7728438" cy="801857"/>
        </a:xfrm>
        <a:prstGeom prst="upArrowCallout">
          <a:avLst/>
        </a:prstGeom>
        <a:gradFill rotWithShape="0">
          <a:gsLst>
            <a:gs pos="0">
              <a:srgbClr val="31B6FD">
                <a:hueOff val="0"/>
                <a:satOff val="0"/>
                <a:lumOff val="0"/>
                <a:alphaOff val="0"/>
                <a:shade val="51000"/>
                <a:satMod val="130000"/>
              </a:srgbClr>
            </a:gs>
            <a:gs pos="80000">
              <a:srgbClr val="31B6FD">
                <a:hueOff val="0"/>
                <a:satOff val="0"/>
                <a:lumOff val="0"/>
                <a:alphaOff val="0"/>
                <a:shade val="93000"/>
                <a:satMod val="130000"/>
              </a:srgbClr>
            </a:gs>
            <a:gs pos="100000">
              <a:srgbClr val="31B6F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smtClean="0">
              <a:solidFill>
                <a:sysClr val="window" lastClr="FFFFFF"/>
              </a:solidFill>
              <a:latin typeface="Calibri"/>
              <a:ea typeface="+mn-ea"/>
              <a:cs typeface="+mn-cs"/>
            </a:rPr>
            <a:t>Work Cell Prototype Development</a:t>
          </a:r>
          <a:endParaRPr lang="en-US" sz="2400" kern="1200" dirty="0">
            <a:solidFill>
              <a:sysClr val="window" lastClr="FFFFFF"/>
            </a:solidFill>
            <a:latin typeface="Calibri"/>
            <a:ea typeface="+mn-ea"/>
            <a:cs typeface="+mn-cs"/>
          </a:endParaRPr>
        </a:p>
      </dsp:txBody>
      <dsp:txXfrm rot="10800000">
        <a:off x="0" y="2384236"/>
        <a:ext cx="7728438" cy="521023"/>
      </dsp:txXfrm>
    </dsp:sp>
    <dsp:sp modelId="{0BA3A90E-A6C6-4609-BAD6-53EF3CFA259C}">
      <dsp:nvSpPr>
        <dsp:cNvPr id="0" name=""/>
        <dsp:cNvSpPr/>
      </dsp:nvSpPr>
      <dsp:spPr>
        <a:xfrm rot="10800000">
          <a:off x="0" y="1590199"/>
          <a:ext cx="7728438" cy="801857"/>
        </a:xfrm>
        <a:prstGeom prst="upArrowCallout">
          <a:avLst/>
        </a:prstGeom>
        <a:gradFill rotWithShape="0">
          <a:gsLst>
            <a:gs pos="0">
              <a:srgbClr val="31B6FD">
                <a:hueOff val="0"/>
                <a:satOff val="0"/>
                <a:lumOff val="0"/>
                <a:alphaOff val="0"/>
                <a:shade val="51000"/>
                <a:satMod val="130000"/>
              </a:srgbClr>
            </a:gs>
            <a:gs pos="80000">
              <a:srgbClr val="31B6FD">
                <a:hueOff val="0"/>
                <a:satOff val="0"/>
                <a:lumOff val="0"/>
                <a:alphaOff val="0"/>
                <a:shade val="93000"/>
                <a:satMod val="130000"/>
              </a:srgbClr>
            </a:gs>
            <a:gs pos="100000">
              <a:srgbClr val="31B6F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smtClean="0">
              <a:solidFill>
                <a:sysClr val="window" lastClr="FFFFFF"/>
              </a:solidFill>
              <a:latin typeface="Calibri"/>
              <a:ea typeface="+mn-ea"/>
              <a:cs typeface="+mn-cs"/>
            </a:rPr>
            <a:t>Concept Development</a:t>
          </a:r>
          <a:endParaRPr lang="en-US" sz="2400" kern="1200" dirty="0">
            <a:solidFill>
              <a:sysClr val="window" lastClr="FFFFFF"/>
            </a:solidFill>
            <a:latin typeface="Calibri"/>
            <a:ea typeface="+mn-ea"/>
            <a:cs typeface="+mn-cs"/>
          </a:endParaRPr>
        </a:p>
      </dsp:txBody>
      <dsp:txXfrm rot="10800000">
        <a:off x="0" y="1590199"/>
        <a:ext cx="7728438" cy="521023"/>
      </dsp:txXfrm>
    </dsp:sp>
    <dsp:sp modelId="{C827EB25-E8F1-44FA-A6FC-49EB4B88CF48}">
      <dsp:nvSpPr>
        <dsp:cNvPr id="0" name=""/>
        <dsp:cNvSpPr/>
      </dsp:nvSpPr>
      <dsp:spPr>
        <a:xfrm rot="10800000">
          <a:off x="0" y="796163"/>
          <a:ext cx="7728438" cy="801857"/>
        </a:xfrm>
        <a:prstGeom prst="upArrowCallout">
          <a:avLst/>
        </a:prstGeom>
        <a:solidFill>
          <a:srgbClr val="00B050"/>
        </a:solidFill>
        <a:ln>
          <a:solidFill>
            <a:srgbClr val="00B050"/>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solidFill>
                <a:sysClr val="window" lastClr="FFFFFF"/>
              </a:solidFill>
              <a:latin typeface="Calibri"/>
              <a:ea typeface="+mn-ea"/>
              <a:cs typeface="+mn-cs"/>
            </a:rPr>
            <a:t>Shop Process Baseline &amp; Part Family Identification</a:t>
          </a:r>
          <a:endParaRPr lang="en-US" sz="2400" kern="1200" dirty="0">
            <a:solidFill>
              <a:sysClr val="window" lastClr="FFFFFF"/>
            </a:solidFill>
            <a:latin typeface="Calibri"/>
            <a:ea typeface="+mn-ea"/>
            <a:cs typeface="+mn-cs"/>
          </a:endParaRPr>
        </a:p>
      </dsp:txBody>
      <dsp:txXfrm rot="10800000">
        <a:off x="0" y="796163"/>
        <a:ext cx="7728438" cy="521023"/>
      </dsp:txXfrm>
    </dsp:sp>
    <dsp:sp modelId="{E32ECE05-5DE1-49FC-9485-558BA678CC6F}">
      <dsp:nvSpPr>
        <dsp:cNvPr id="0" name=""/>
        <dsp:cNvSpPr/>
      </dsp:nvSpPr>
      <dsp:spPr>
        <a:xfrm rot="10800000">
          <a:off x="0" y="2126"/>
          <a:ext cx="7728438" cy="801857"/>
        </a:xfrm>
        <a:prstGeom prst="upArrowCallout">
          <a:avLst/>
        </a:prstGeom>
        <a:solidFill>
          <a:srgbClr val="00B050"/>
        </a:solidFill>
        <a:ln>
          <a:solidFill>
            <a:srgbClr val="00B050"/>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solidFill>
                <a:sysClr val="window" lastClr="FFFFFF"/>
              </a:solidFill>
              <a:latin typeface="Calibri"/>
              <a:ea typeface="+mn-ea"/>
              <a:cs typeface="+mn-cs"/>
            </a:rPr>
            <a:t>Project Initiation</a:t>
          </a:r>
          <a:endParaRPr lang="en-US" sz="2400" kern="1200" dirty="0">
            <a:solidFill>
              <a:sysClr val="window" lastClr="FFFFFF"/>
            </a:solidFill>
            <a:latin typeface="Calibri"/>
            <a:ea typeface="+mn-ea"/>
            <a:cs typeface="+mn-cs"/>
          </a:endParaRPr>
        </a:p>
      </dsp:txBody>
      <dsp:txXfrm rot="10800000">
        <a:off x="0" y="2126"/>
        <a:ext cx="7728438" cy="5210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E4E804-EDFC-4E10-95DE-1A8E522F2662}">
      <dsp:nvSpPr>
        <dsp:cNvPr id="0" name=""/>
        <dsp:cNvSpPr/>
      </dsp:nvSpPr>
      <dsp:spPr>
        <a:xfrm>
          <a:off x="3489" y="274751"/>
          <a:ext cx="3402373" cy="978126"/>
        </a:xfrm>
        <a:prstGeom prst="rect">
          <a:avLst/>
        </a:prstGeom>
        <a:solidFill>
          <a:srgbClr val="00B050"/>
        </a:solidFill>
        <a:ln w="9525" cap="flat" cmpd="sng" algn="ctr">
          <a:solidFill>
            <a:srgbClr val="00B050"/>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a:lnSpc>
              <a:spcPct val="90000"/>
            </a:lnSpc>
            <a:spcBef>
              <a:spcPct val="0"/>
            </a:spcBef>
            <a:spcAft>
              <a:spcPct val="35000"/>
            </a:spcAft>
          </a:pPr>
          <a:r>
            <a:rPr lang="en-US" sz="2700" kern="1200" dirty="0" smtClean="0"/>
            <a:t>Integrated Product Division (IPD Shop)</a:t>
          </a:r>
          <a:endParaRPr lang="en-US" sz="2700" kern="1200" dirty="0"/>
        </a:p>
      </dsp:txBody>
      <dsp:txXfrm>
        <a:off x="3489" y="274751"/>
        <a:ext cx="3402373" cy="978126"/>
      </dsp:txXfrm>
    </dsp:sp>
    <dsp:sp modelId="{9CF0ADDF-32C5-4825-A259-C1422F14E6BF}">
      <dsp:nvSpPr>
        <dsp:cNvPr id="0" name=""/>
        <dsp:cNvSpPr/>
      </dsp:nvSpPr>
      <dsp:spPr>
        <a:xfrm>
          <a:off x="3489" y="1252877"/>
          <a:ext cx="3402373" cy="3891037"/>
        </a:xfrm>
        <a:prstGeom prst="rect">
          <a:avLst/>
        </a:prstGeom>
        <a:solidFill>
          <a:srgbClr val="E1FFE1">
            <a:alpha val="89804"/>
          </a:srgb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sz="2700" kern="1200" dirty="0" smtClean="0"/>
            <a:t>Manhole Assemblies</a:t>
          </a:r>
          <a:endParaRPr lang="en-US" sz="2700" kern="1200" dirty="0"/>
        </a:p>
        <a:p>
          <a:pPr marL="228600" lvl="1" indent="-228600" algn="l" defTabSz="1200150">
            <a:lnSpc>
              <a:spcPct val="90000"/>
            </a:lnSpc>
            <a:spcBef>
              <a:spcPct val="0"/>
            </a:spcBef>
            <a:spcAft>
              <a:spcPct val="15000"/>
            </a:spcAft>
            <a:buChar char="••"/>
          </a:pPr>
          <a:r>
            <a:rPr lang="en-US" sz="2700" kern="1200" dirty="0" smtClean="0"/>
            <a:t>Tank and Manufacturing Testing</a:t>
          </a:r>
          <a:endParaRPr lang="en-US" sz="2700" kern="1200" dirty="0"/>
        </a:p>
        <a:p>
          <a:pPr marL="228600" lvl="1" indent="-228600" algn="l" defTabSz="1200150">
            <a:lnSpc>
              <a:spcPct val="90000"/>
            </a:lnSpc>
            <a:spcBef>
              <a:spcPct val="0"/>
            </a:spcBef>
            <a:spcAft>
              <a:spcPct val="15000"/>
            </a:spcAft>
            <a:buChar char="••"/>
          </a:pPr>
          <a:endParaRPr lang="en-US" sz="2700" kern="1200" dirty="0"/>
        </a:p>
        <a:p>
          <a:pPr marL="228600" lvl="1" indent="-228600" algn="l" defTabSz="1200150">
            <a:lnSpc>
              <a:spcPct val="90000"/>
            </a:lnSpc>
            <a:spcBef>
              <a:spcPct val="0"/>
            </a:spcBef>
            <a:spcAft>
              <a:spcPct val="15000"/>
            </a:spcAft>
            <a:buChar char="••"/>
          </a:pPr>
          <a:r>
            <a:rPr lang="en-US" sz="2700" kern="1200" dirty="0" smtClean="0"/>
            <a:t>Continual Process Evaluation</a:t>
          </a:r>
          <a:endParaRPr lang="en-US" sz="2700" kern="1200" dirty="0"/>
        </a:p>
      </dsp:txBody>
      <dsp:txXfrm>
        <a:off x="3489" y="1252877"/>
        <a:ext cx="3402373" cy="3891037"/>
      </dsp:txXfrm>
    </dsp:sp>
    <dsp:sp modelId="{FF57FBA4-3D46-425D-B763-4104BBBF53DA}">
      <dsp:nvSpPr>
        <dsp:cNvPr id="0" name=""/>
        <dsp:cNvSpPr/>
      </dsp:nvSpPr>
      <dsp:spPr>
        <a:xfrm>
          <a:off x="3882195" y="274751"/>
          <a:ext cx="3402373" cy="978126"/>
        </a:xfrm>
        <a:prstGeom prst="rect">
          <a:avLst/>
        </a:prstGeom>
        <a:solidFill>
          <a:srgbClr val="00B050"/>
        </a:solidFill>
        <a:ln w="9525" cap="flat" cmpd="sng" algn="ctr">
          <a:solidFill>
            <a:srgbClr val="00B050"/>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a:lnSpc>
              <a:spcPct val="90000"/>
            </a:lnSpc>
            <a:spcBef>
              <a:spcPct val="0"/>
            </a:spcBef>
            <a:spcAft>
              <a:spcPct val="35000"/>
            </a:spcAft>
          </a:pPr>
          <a:r>
            <a:rPr lang="en-US" sz="2700" kern="1200" dirty="0" smtClean="0"/>
            <a:t>Electrical Shop</a:t>
          </a:r>
          <a:endParaRPr lang="en-US" sz="2700" kern="1200" dirty="0"/>
        </a:p>
      </dsp:txBody>
      <dsp:txXfrm>
        <a:off x="3882195" y="274751"/>
        <a:ext cx="3402373" cy="978126"/>
      </dsp:txXfrm>
    </dsp:sp>
    <dsp:sp modelId="{700A07BE-87D4-427F-B9AB-C7B4E5A21631}">
      <dsp:nvSpPr>
        <dsp:cNvPr id="0" name=""/>
        <dsp:cNvSpPr/>
      </dsp:nvSpPr>
      <dsp:spPr>
        <a:xfrm>
          <a:off x="3882195" y="1252877"/>
          <a:ext cx="3402373" cy="3891037"/>
        </a:xfrm>
        <a:prstGeom prst="rect">
          <a:avLst/>
        </a:prstGeom>
        <a:solidFill>
          <a:srgbClr val="E1FFE1">
            <a:alpha val="90000"/>
          </a:srgb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70688" rIns="227584" bIns="256032" numCol="1" spcCol="1270" anchor="t" anchorCtr="0">
          <a:noAutofit/>
        </a:bodyPr>
        <a:lstStyle/>
        <a:p>
          <a:pPr marL="228600" lvl="1" indent="-228600" algn="l" defTabSz="1200150">
            <a:lnSpc>
              <a:spcPct val="90000"/>
            </a:lnSpc>
            <a:spcBef>
              <a:spcPct val="0"/>
            </a:spcBef>
            <a:spcAft>
              <a:spcPct val="15000"/>
            </a:spcAft>
            <a:buChar char="••"/>
          </a:pPr>
          <a:r>
            <a:rPr lang="en-US" sz="2700" kern="1200" dirty="0" smtClean="0"/>
            <a:t>Light Legs</a:t>
          </a:r>
          <a:endParaRPr lang="en-US" sz="2700" kern="1200" dirty="0"/>
        </a:p>
        <a:p>
          <a:pPr marL="228600" lvl="1" indent="-228600" algn="l" defTabSz="1200150">
            <a:lnSpc>
              <a:spcPct val="90000"/>
            </a:lnSpc>
            <a:spcBef>
              <a:spcPct val="0"/>
            </a:spcBef>
            <a:spcAft>
              <a:spcPct val="15000"/>
            </a:spcAft>
            <a:buChar char="••"/>
          </a:pPr>
          <a:endParaRPr lang="en-US" sz="2700" kern="1200" dirty="0"/>
        </a:p>
        <a:p>
          <a:pPr marL="228600" lvl="1" indent="-228600" algn="l" defTabSz="1200150">
            <a:lnSpc>
              <a:spcPct val="90000"/>
            </a:lnSpc>
            <a:spcBef>
              <a:spcPct val="0"/>
            </a:spcBef>
            <a:spcAft>
              <a:spcPct val="15000"/>
            </a:spcAft>
            <a:buChar char="••"/>
          </a:pPr>
          <a:endParaRPr lang="en-US" sz="2700" kern="1200" dirty="0"/>
        </a:p>
        <a:p>
          <a:pPr marL="228600" lvl="1" indent="-228600" algn="l" defTabSz="1200150">
            <a:lnSpc>
              <a:spcPct val="90000"/>
            </a:lnSpc>
            <a:spcBef>
              <a:spcPct val="0"/>
            </a:spcBef>
            <a:spcAft>
              <a:spcPct val="15000"/>
            </a:spcAft>
            <a:buChar char="••"/>
          </a:pPr>
          <a:endParaRPr lang="en-US" sz="2700" kern="1200" dirty="0"/>
        </a:p>
        <a:p>
          <a:pPr marL="285750" lvl="1" indent="-285750" algn="l" defTabSz="1422400">
            <a:lnSpc>
              <a:spcPct val="90000"/>
            </a:lnSpc>
            <a:spcBef>
              <a:spcPct val="0"/>
            </a:spcBef>
            <a:spcAft>
              <a:spcPct val="15000"/>
            </a:spcAft>
            <a:buChar char="••"/>
          </a:pPr>
          <a:endParaRPr lang="en-US" sz="3200" kern="1200" dirty="0"/>
        </a:p>
        <a:p>
          <a:pPr marL="228600" lvl="1" indent="-228600" algn="l" defTabSz="1200150">
            <a:lnSpc>
              <a:spcPct val="90000"/>
            </a:lnSpc>
            <a:spcBef>
              <a:spcPct val="0"/>
            </a:spcBef>
            <a:spcAft>
              <a:spcPct val="15000"/>
            </a:spcAft>
            <a:buChar char="••"/>
          </a:pPr>
          <a:r>
            <a:rPr lang="en-US" sz="2700" kern="1200" dirty="0" smtClean="0"/>
            <a:t>Continual Process Evaluation</a:t>
          </a:r>
          <a:endParaRPr lang="en-US" sz="2700" kern="1200" dirty="0"/>
        </a:p>
        <a:p>
          <a:pPr marL="228600" lvl="1" indent="-228600" algn="l" defTabSz="1200150">
            <a:lnSpc>
              <a:spcPct val="90000"/>
            </a:lnSpc>
            <a:spcBef>
              <a:spcPct val="0"/>
            </a:spcBef>
            <a:spcAft>
              <a:spcPct val="15000"/>
            </a:spcAft>
            <a:buChar char="••"/>
          </a:pPr>
          <a:endParaRPr lang="en-US" sz="2700" kern="1200" dirty="0"/>
        </a:p>
      </dsp:txBody>
      <dsp:txXfrm>
        <a:off x="3882195" y="1252877"/>
        <a:ext cx="3402373" cy="3891037"/>
      </dsp:txXfrm>
    </dsp:sp>
    <dsp:sp modelId="{B0D1FE27-FE2D-4D71-912E-E79DB5E10C85}">
      <dsp:nvSpPr>
        <dsp:cNvPr id="0" name=""/>
        <dsp:cNvSpPr/>
      </dsp:nvSpPr>
      <dsp:spPr>
        <a:xfrm>
          <a:off x="7760901" y="274751"/>
          <a:ext cx="3402373" cy="978126"/>
        </a:xfrm>
        <a:prstGeom prst="rect">
          <a:avLst/>
        </a:prstGeom>
        <a:solidFill>
          <a:srgbClr val="00B050"/>
        </a:solidFill>
        <a:ln w="9525" cap="flat" cmpd="sng" algn="ctr">
          <a:solidFill>
            <a:srgbClr val="00B050"/>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a:lnSpc>
              <a:spcPct val="90000"/>
            </a:lnSpc>
            <a:spcBef>
              <a:spcPct val="0"/>
            </a:spcBef>
            <a:spcAft>
              <a:spcPct val="35000"/>
            </a:spcAft>
          </a:pPr>
          <a:r>
            <a:rPr lang="en-US" sz="2700" kern="1200" dirty="0" smtClean="0"/>
            <a:t>Machine Shop</a:t>
          </a:r>
          <a:endParaRPr lang="en-US" sz="2700" kern="1200" dirty="0"/>
        </a:p>
      </dsp:txBody>
      <dsp:txXfrm>
        <a:off x="7760901" y="274751"/>
        <a:ext cx="3402373" cy="978126"/>
      </dsp:txXfrm>
    </dsp:sp>
    <dsp:sp modelId="{8DAC7431-1383-4FCB-81CF-EB7AE7412AA4}">
      <dsp:nvSpPr>
        <dsp:cNvPr id="0" name=""/>
        <dsp:cNvSpPr/>
      </dsp:nvSpPr>
      <dsp:spPr>
        <a:xfrm>
          <a:off x="7760901" y="1252877"/>
          <a:ext cx="3402373" cy="3891037"/>
        </a:xfrm>
        <a:prstGeom prst="rect">
          <a:avLst/>
        </a:prstGeom>
        <a:solidFill>
          <a:srgbClr val="E1FFE1">
            <a:alpha val="90000"/>
          </a:srgb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sz="2700" kern="1200" dirty="0" smtClean="0"/>
            <a:t>Field Bolts</a:t>
          </a:r>
          <a:endParaRPr lang="en-US" sz="2700" kern="1200" dirty="0"/>
        </a:p>
        <a:p>
          <a:pPr marL="228600" lvl="1" indent="-228600" algn="l" defTabSz="1200150">
            <a:lnSpc>
              <a:spcPct val="90000"/>
            </a:lnSpc>
            <a:spcBef>
              <a:spcPct val="0"/>
            </a:spcBef>
            <a:spcAft>
              <a:spcPct val="15000"/>
            </a:spcAft>
            <a:buChar char="••"/>
          </a:pPr>
          <a:r>
            <a:rPr lang="en-US" sz="2700" kern="1200" dirty="0" smtClean="0"/>
            <a:t>Custom Bolts</a:t>
          </a:r>
          <a:endParaRPr lang="en-US" sz="2700" kern="1200" dirty="0"/>
        </a:p>
        <a:p>
          <a:pPr marL="228600" lvl="1" indent="-228600" algn="l" defTabSz="1200150">
            <a:lnSpc>
              <a:spcPct val="90000"/>
            </a:lnSpc>
            <a:spcBef>
              <a:spcPct val="0"/>
            </a:spcBef>
            <a:spcAft>
              <a:spcPct val="15000"/>
            </a:spcAft>
            <a:buChar char="••"/>
          </a:pPr>
          <a:endParaRPr lang="en-US" sz="2700" kern="1200" dirty="0"/>
        </a:p>
        <a:p>
          <a:pPr marL="228600" lvl="1" indent="-228600" algn="l" defTabSz="1200150">
            <a:lnSpc>
              <a:spcPct val="90000"/>
            </a:lnSpc>
            <a:spcBef>
              <a:spcPct val="0"/>
            </a:spcBef>
            <a:spcAft>
              <a:spcPct val="15000"/>
            </a:spcAft>
            <a:buChar char="••"/>
          </a:pPr>
          <a:endParaRPr lang="en-US" sz="2700" kern="1200" dirty="0"/>
        </a:p>
        <a:p>
          <a:pPr marL="228600" lvl="1" indent="-228600" algn="l" defTabSz="1200150">
            <a:lnSpc>
              <a:spcPct val="90000"/>
            </a:lnSpc>
            <a:spcBef>
              <a:spcPct val="0"/>
            </a:spcBef>
            <a:spcAft>
              <a:spcPct val="15000"/>
            </a:spcAft>
            <a:buChar char="••"/>
          </a:pPr>
          <a:endParaRPr lang="en-US" sz="2700" kern="1200" dirty="0"/>
        </a:p>
        <a:p>
          <a:pPr marL="228600" lvl="1" indent="-228600" algn="l" defTabSz="1200150">
            <a:lnSpc>
              <a:spcPct val="90000"/>
            </a:lnSpc>
            <a:spcBef>
              <a:spcPct val="0"/>
            </a:spcBef>
            <a:spcAft>
              <a:spcPct val="15000"/>
            </a:spcAft>
            <a:buChar char="••"/>
          </a:pPr>
          <a:r>
            <a:rPr lang="en-US" sz="2700" kern="1200" dirty="0" smtClean="0"/>
            <a:t>Continual Process Evaluation</a:t>
          </a:r>
          <a:endParaRPr lang="en-US" sz="2700" kern="1200" dirty="0"/>
        </a:p>
      </dsp:txBody>
      <dsp:txXfrm>
        <a:off x="7760901" y="1252877"/>
        <a:ext cx="3402373" cy="38910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3B6F29-5BD3-434E-8A94-E8E383D63CB9}">
      <dsp:nvSpPr>
        <dsp:cNvPr id="0" name=""/>
        <dsp:cNvSpPr/>
      </dsp:nvSpPr>
      <dsp:spPr>
        <a:xfrm>
          <a:off x="4222" y="1302665"/>
          <a:ext cx="2539178" cy="727136"/>
        </a:xfrm>
        <a:prstGeom prst="rect">
          <a:avLst/>
        </a:prstGeom>
        <a:solidFill>
          <a:srgbClr val="00B0F0"/>
        </a:solidFill>
        <a:ln w="9525" cap="flat" cmpd="sng" algn="ctr">
          <a:solidFill>
            <a:srgbClr val="00B0F0"/>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smtClean="0"/>
            <a:t>Concept Development</a:t>
          </a:r>
          <a:endParaRPr lang="en-US" sz="2000" kern="1200" dirty="0"/>
        </a:p>
      </dsp:txBody>
      <dsp:txXfrm>
        <a:off x="4222" y="1302665"/>
        <a:ext cx="2539178" cy="727136"/>
      </dsp:txXfrm>
    </dsp:sp>
    <dsp:sp modelId="{DD9B2631-AC19-4D78-B807-18F35B6C2CCA}">
      <dsp:nvSpPr>
        <dsp:cNvPr id="0" name=""/>
        <dsp:cNvSpPr/>
      </dsp:nvSpPr>
      <dsp:spPr>
        <a:xfrm>
          <a:off x="4222" y="2029801"/>
          <a:ext cx="2539178" cy="2086199"/>
        </a:xfrm>
        <a:prstGeom prst="rect">
          <a:avLst/>
        </a:prstGeom>
        <a:solidFill>
          <a:srgbClr val="DDF6FF">
            <a:alpha val="89804"/>
          </a:srgb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Market Survey</a:t>
          </a:r>
          <a:endParaRPr lang="en-US" sz="2000" kern="1200" dirty="0"/>
        </a:p>
        <a:p>
          <a:pPr marL="228600" lvl="1" indent="-228600" algn="l" defTabSz="889000">
            <a:lnSpc>
              <a:spcPct val="90000"/>
            </a:lnSpc>
            <a:spcBef>
              <a:spcPct val="0"/>
            </a:spcBef>
            <a:spcAft>
              <a:spcPct val="15000"/>
            </a:spcAft>
            <a:buChar char="••"/>
          </a:pPr>
          <a:r>
            <a:rPr lang="en-US" sz="2000" kern="1200" dirty="0" smtClean="0"/>
            <a:t>Identify Work Cell Concepts</a:t>
          </a:r>
          <a:endParaRPr lang="en-US" sz="2000" kern="1200" dirty="0"/>
        </a:p>
        <a:p>
          <a:pPr marL="228600" lvl="1" indent="-228600" algn="l" defTabSz="889000">
            <a:lnSpc>
              <a:spcPct val="90000"/>
            </a:lnSpc>
            <a:spcBef>
              <a:spcPct val="0"/>
            </a:spcBef>
            <a:spcAft>
              <a:spcPct val="15000"/>
            </a:spcAft>
            <a:buChar char="••"/>
          </a:pPr>
          <a:r>
            <a:rPr lang="en-US" sz="2000" kern="1200" dirty="0" smtClean="0"/>
            <a:t>Candidate Downselect</a:t>
          </a:r>
          <a:endParaRPr lang="en-US" sz="2000" kern="1200" dirty="0"/>
        </a:p>
      </dsp:txBody>
      <dsp:txXfrm>
        <a:off x="4222" y="2029801"/>
        <a:ext cx="2539178" cy="2086199"/>
      </dsp:txXfrm>
    </dsp:sp>
    <dsp:sp modelId="{53780549-9532-4052-B076-3A598405AF12}">
      <dsp:nvSpPr>
        <dsp:cNvPr id="0" name=""/>
        <dsp:cNvSpPr/>
      </dsp:nvSpPr>
      <dsp:spPr>
        <a:xfrm>
          <a:off x="2898885" y="1302665"/>
          <a:ext cx="2539178" cy="727136"/>
        </a:xfrm>
        <a:prstGeom prst="rect">
          <a:avLst/>
        </a:prstGeom>
        <a:solidFill>
          <a:srgbClr val="00B0F0"/>
        </a:solidFill>
        <a:ln w="9525" cap="flat" cmpd="sng" algn="ctr">
          <a:solidFill>
            <a:srgbClr val="00B0F0"/>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smtClean="0"/>
            <a:t>Work Cell Prototype Development</a:t>
          </a:r>
          <a:endParaRPr lang="en-US" sz="2000" kern="1200" dirty="0"/>
        </a:p>
      </dsp:txBody>
      <dsp:txXfrm>
        <a:off x="2898885" y="1302665"/>
        <a:ext cx="2539178" cy="727136"/>
      </dsp:txXfrm>
    </dsp:sp>
    <dsp:sp modelId="{5548E8F7-AD07-4EEC-818E-F0C17AF72F10}">
      <dsp:nvSpPr>
        <dsp:cNvPr id="0" name=""/>
        <dsp:cNvSpPr/>
      </dsp:nvSpPr>
      <dsp:spPr>
        <a:xfrm>
          <a:off x="2898885" y="2029801"/>
          <a:ext cx="2539178" cy="2086199"/>
        </a:xfrm>
        <a:prstGeom prst="rect">
          <a:avLst/>
        </a:prstGeom>
        <a:solidFill>
          <a:srgbClr val="DDF6FF">
            <a:alpha val="90000"/>
          </a:srgb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Prototype Design</a:t>
          </a:r>
          <a:endParaRPr lang="en-US" sz="2000" kern="1200" dirty="0"/>
        </a:p>
        <a:p>
          <a:pPr marL="228600" lvl="1" indent="-228600" algn="l" defTabSz="889000">
            <a:lnSpc>
              <a:spcPct val="90000"/>
            </a:lnSpc>
            <a:spcBef>
              <a:spcPct val="0"/>
            </a:spcBef>
            <a:spcAft>
              <a:spcPct val="15000"/>
            </a:spcAft>
            <a:buChar char="••"/>
          </a:pPr>
          <a:r>
            <a:rPr lang="en-US" sz="2000" kern="1200" dirty="0" smtClean="0"/>
            <a:t>Test Plan Development</a:t>
          </a:r>
          <a:endParaRPr lang="en-US" sz="2000" kern="1200" dirty="0"/>
        </a:p>
        <a:p>
          <a:pPr marL="228600" lvl="1" indent="-228600" algn="l" defTabSz="889000">
            <a:lnSpc>
              <a:spcPct val="90000"/>
            </a:lnSpc>
            <a:spcBef>
              <a:spcPct val="0"/>
            </a:spcBef>
            <a:spcAft>
              <a:spcPct val="15000"/>
            </a:spcAft>
            <a:buChar char="••"/>
          </a:pPr>
          <a:r>
            <a:rPr lang="en-US" sz="2000" kern="1200" dirty="0" smtClean="0"/>
            <a:t>Prototype Testing</a:t>
          </a:r>
          <a:endParaRPr lang="en-US" sz="2000" kern="1200" dirty="0"/>
        </a:p>
        <a:p>
          <a:pPr marL="228600" lvl="1" indent="-228600" algn="l" defTabSz="889000">
            <a:lnSpc>
              <a:spcPct val="90000"/>
            </a:lnSpc>
            <a:spcBef>
              <a:spcPct val="0"/>
            </a:spcBef>
            <a:spcAft>
              <a:spcPct val="15000"/>
            </a:spcAft>
            <a:buChar char="••"/>
          </a:pPr>
          <a:r>
            <a:rPr lang="en-US" sz="2000" kern="1200" dirty="0" smtClean="0"/>
            <a:t>Prototype Modifications</a:t>
          </a:r>
          <a:endParaRPr lang="en-US" sz="2000" kern="1200" dirty="0"/>
        </a:p>
      </dsp:txBody>
      <dsp:txXfrm>
        <a:off x="2898885" y="2029801"/>
        <a:ext cx="2539178" cy="2086199"/>
      </dsp:txXfrm>
    </dsp:sp>
    <dsp:sp modelId="{F94A06C3-AB32-4E19-B221-53013DBEB397}">
      <dsp:nvSpPr>
        <dsp:cNvPr id="0" name=""/>
        <dsp:cNvSpPr/>
      </dsp:nvSpPr>
      <dsp:spPr>
        <a:xfrm>
          <a:off x="5793548" y="1302665"/>
          <a:ext cx="2539178" cy="727136"/>
        </a:xfrm>
        <a:prstGeom prst="rect">
          <a:avLst/>
        </a:prstGeom>
        <a:solidFill>
          <a:srgbClr val="00B0F0"/>
        </a:solidFill>
        <a:ln w="9525" cap="flat" cmpd="sng" algn="ctr">
          <a:solidFill>
            <a:srgbClr val="00B0F0"/>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smtClean="0"/>
            <a:t>Work Cell Pilot</a:t>
          </a:r>
          <a:endParaRPr lang="en-US" sz="2000" kern="1200" dirty="0"/>
        </a:p>
      </dsp:txBody>
      <dsp:txXfrm>
        <a:off x="5793548" y="1302665"/>
        <a:ext cx="2539178" cy="727136"/>
      </dsp:txXfrm>
    </dsp:sp>
    <dsp:sp modelId="{E3B2AEAD-2381-4178-BCA7-0739CF4EFD8E}">
      <dsp:nvSpPr>
        <dsp:cNvPr id="0" name=""/>
        <dsp:cNvSpPr/>
      </dsp:nvSpPr>
      <dsp:spPr>
        <a:xfrm>
          <a:off x="5793548" y="2029801"/>
          <a:ext cx="2539178" cy="2086199"/>
        </a:xfrm>
        <a:prstGeom prst="rect">
          <a:avLst/>
        </a:prstGeom>
        <a:solidFill>
          <a:srgbClr val="DDF6FF">
            <a:alpha val="90000"/>
          </a:srgb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Pilot Test Plan</a:t>
          </a:r>
          <a:endParaRPr lang="en-US" sz="2000" kern="1200" dirty="0"/>
        </a:p>
        <a:p>
          <a:pPr marL="228600" lvl="1" indent="-228600" algn="l" defTabSz="889000">
            <a:lnSpc>
              <a:spcPct val="90000"/>
            </a:lnSpc>
            <a:spcBef>
              <a:spcPct val="0"/>
            </a:spcBef>
            <a:spcAft>
              <a:spcPct val="15000"/>
            </a:spcAft>
            <a:buChar char="••"/>
          </a:pPr>
          <a:r>
            <a:rPr lang="en-US" sz="2000" kern="1200" dirty="0" smtClean="0"/>
            <a:t>Execute Pilot</a:t>
          </a:r>
          <a:endParaRPr lang="en-US" sz="2000" kern="1200" dirty="0"/>
        </a:p>
        <a:p>
          <a:pPr marL="228600" lvl="1" indent="-228600" algn="l" defTabSz="889000">
            <a:lnSpc>
              <a:spcPct val="90000"/>
            </a:lnSpc>
            <a:spcBef>
              <a:spcPct val="0"/>
            </a:spcBef>
            <a:spcAft>
              <a:spcPct val="15000"/>
            </a:spcAft>
            <a:buChar char="••"/>
          </a:pPr>
          <a:r>
            <a:rPr lang="en-US" sz="2000" kern="1200" dirty="0" smtClean="0"/>
            <a:t>Final Modifications</a:t>
          </a:r>
          <a:endParaRPr lang="en-US" sz="2000" kern="1200" dirty="0"/>
        </a:p>
      </dsp:txBody>
      <dsp:txXfrm>
        <a:off x="5793548" y="2029801"/>
        <a:ext cx="2539178" cy="2086199"/>
      </dsp:txXfrm>
    </dsp:sp>
    <dsp:sp modelId="{C0EA7BF8-219E-43F1-907E-8D91B99DA690}">
      <dsp:nvSpPr>
        <dsp:cNvPr id="0" name=""/>
        <dsp:cNvSpPr/>
      </dsp:nvSpPr>
      <dsp:spPr>
        <a:xfrm>
          <a:off x="8688212" y="1302665"/>
          <a:ext cx="2539178" cy="727136"/>
        </a:xfrm>
        <a:prstGeom prst="rect">
          <a:avLst/>
        </a:prstGeom>
        <a:solidFill>
          <a:srgbClr val="00B0F0"/>
        </a:solidFill>
        <a:ln w="9525" cap="flat" cmpd="sng" algn="ctr">
          <a:solidFill>
            <a:srgbClr val="00B0F0"/>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smtClean="0"/>
            <a:t>Final Reporting</a:t>
          </a:r>
          <a:endParaRPr lang="en-US" sz="2000" kern="1200" dirty="0"/>
        </a:p>
      </dsp:txBody>
      <dsp:txXfrm>
        <a:off x="8688212" y="1302665"/>
        <a:ext cx="2539178" cy="727136"/>
      </dsp:txXfrm>
    </dsp:sp>
    <dsp:sp modelId="{9B644E94-FD7B-4DAC-8F8C-A4070CAF1F96}">
      <dsp:nvSpPr>
        <dsp:cNvPr id="0" name=""/>
        <dsp:cNvSpPr/>
      </dsp:nvSpPr>
      <dsp:spPr>
        <a:xfrm>
          <a:off x="8688212" y="2029801"/>
          <a:ext cx="2539178" cy="2086199"/>
        </a:xfrm>
        <a:prstGeom prst="rect">
          <a:avLst/>
        </a:prstGeom>
        <a:solidFill>
          <a:srgbClr val="DDF6FF">
            <a:alpha val="90000"/>
          </a:srgb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Implementation Plan</a:t>
          </a:r>
          <a:endParaRPr lang="en-US" sz="2000" kern="1200" dirty="0"/>
        </a:p>
        <a:p>
          <a:pPr marL="228600" lvl="1" indent="-228600" algn="l" defTabSz="889000">
            <a:lnSpc>
              <a:spcPct val="90000"/>
            </a:lnSpc>
            <a:spcBef>
              <a:spcPct val="0"/>
            </a:spcBef>
            <a:spcAft>
              <a:spcPct val="15000"/>
            </a:spcAft>
            <a:buChar char="••"/>
          </a:pPr>
          <a:r>
            <a:rPr lang="en-US" sz="2000" kern="1200" dirty="0" smtClean="0"/>
            <a:t>Final Business Case</a:t>
          </a:r>
          <a:endParaRPr lang="en-US" sz="2000" kern="1200" dirty="0"/>
        </a:p>
        <a:p>
          <a:pPr marL="228600" lvl="1" indent="-228600" algn="l" defTabSz="889000">
            <a:lnSpc>
              <a:spcPct val="90000"/>
            </a:lnSpc>
            <a:spcBef>
              <a:spcPct val="0"/>
            </a:spcBef>
            <a:spcAft>
              <a:spcPct val="15000"/>
            </a:spcAft>
            <a:buChar char="••"/>
          </a:pPr>
          <a:r>
            <a:rPr lang="en-US" sz="2000" kern="1200" dirty="0" smtClean="0"/>
            <a:t>Final Report</a:t>
          </a:r>
          <a:endParaRPr lang="en-US" sz="2000" kern="1200" dirty="0"/>
        </a:p>
      </dsp:txBody>
      <dsp:txXfrm>
        <a:off x="8688212" y="2029801"/>
        <a:ext cx="2539178" cy="2086199"/>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4" name="Rectangle 2"/>
          <p:cNvSpPr>
            <a:spLocks noGrp="1" noChangeArrowheads="1"/>
          </p:cNvSpPr>
          <p:nvPr>
            <p:ph type="hdr" sz="quarter"/>
          </p:nvPr>
        </p:nvSpPr>
        <p:spPr bwMode="auto">
          <a:xfrm>
            <a:off x="0" y="1"/>
            <a:ext cx="3037840" cy="461804"/>
          </a:xfrm>
          <a:prstGeom prst="rect">
            <a:avLst/>
          </a:prstGeom>
          <a:noFill/>
          <a:ln w="9525">
            <a:noFill/>
            <a:miter lim="800000"/>
            <a:headEnd/>
            <a:tailEnd/>
          </a:ln>
          <a:effectLst/>
        </p:spPr>
        <p:txBody>
          <a:bodyPr vert="horz" wrap="square" lIns="92792" tIns="46396" rIns="92792" bIns="46396" numCol="1" anchor="t" anchorCtr="0" compatLnSpc="1">
            <a:prstTxWarp prst="textNoShape">
              <a:avLst/>
            </a:prstTxWarp>
          </a:bodyPr>
          <a:lstStyle>
            <a:lvl1pPr>
              <a:defRPr sz="1200" smtClean="0">
                <a:latin typeface="Arial" charset="0"/>
              </a:defRPr>
            </a:lvl1pPr>
          </a:lstStyle>
          <a:p>
            <a:pPr>
              <a:defRPr/>
            </a:pPr>
            <a:endParaRPr lang="en-US"/>
          </a:p>
        </p:txBody>
      </p:sp>
      <p:sp>
        <p:nvSpPr>
          <p:cNvPr id="125955" name="Rectangle 3"/>
          <p:cNvSpPr>
            <a:spLocks noGrp="1" noChangeArrowheads="1"/>
          </p:cNvSpPr>
          <p:nvPr>
            <p:ph type="dt" idx="1"/>
          </p:nvPr>
        </p:nvSpPr>
        <p:spPr bwMode="auto">
          <a:xfrm>
            <a:off x="3970938" y="1"/>
            <a:ext cx="3037840" cy="461804"/>
          </a:xfrm>
          <a:prstGeom prst="rect">
            <a:avLst/>
          </a:prstGeom>
          <a:noFill/>
          <a:ln w="9525">
            <a:noFill/>
            <a:miter lim="800000"/>
            <a:headEnd/>
            <a:tailEnd/>
          </a:ln>
          <a:effectLst/>
        </p:spPr>
        <p:txBody>
          <a:bodyPr vert="horz" wrap="square" lIns="92792" tIns="46396" rIns="92792" bIns="46396" numCol="1" anchor="t" anchorCtr="0" compatLnSpc="1">
            <a:prstTxWarp prst="textNoShape">
              <a:avLst/>
            </a:prstTxWarp>
          </a:bodyPr>
          <a:lstStyle>
            <a:lvl1pPr algn="r">
              <a:defRPr sz="1200" smtClean="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425450" y="692150"/>
            <a:ext cx="6159500" cy="3463925"/>
          </a:xfrm>
          <a:prstGeom prst="rect">
            <a:avLst/>
          </a:prstGeom>
          <a:noFill/>
          <a:ln w="9525">
            <a:solidFill>
              <a:srgbClr val="000000"/>
            </a:solidFill>
            <a:miter lim="800000"/>
            <a:headEnd/>
            <a:tailEnd/>
          </a:ln>
        </p:spPr>
      </p:sp>
      <p:sp>
        <p:nvSpPr>
          <p:cNvPr id="125957" name="Rectangle 5"/>
          <p:cNvSpPr>
            <a:spLocks noGrp="1" noChangeArrowheads="1"/>
          </p:cNvSpPr>
          <p:nvPr>
            <p:ph type="body" sz="quarter" idx="3"/>
          </p:nvPr>
        </p:nvSpPr>
        <p:spPr bwMode="auto">
          <a:xfrm>
            <a:off x="701040" y="4387136"/>
            <a:ext cx="5608320" cy="4156234"/>
          </a:xfrm>
          <a:prstGeom prst="rect">
            <a:avLst/>
          </a:prstGeom>
          <a:noFill/>
          <a:ln w="9525">
            <a:noFill/>
            <a:miter lim="800000"/>
            <a:headEnd/>
            <a:tailEnd/>
          </a:ln>
          <a:effectLst/>
        </p:spPr>
        <p:txBody>
          <a:bodyPr vert="horz" wrap="square" lIns="92792" tIns="46396" rIns="92792" bIns="4639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5958" name="Rectangle 6"/>
          <p:cNvSpPr>
            <a:spLocks noGrp="1" noChangeArrowheads="1"/>
          </p:cNvSpPr>
          <p:nvPr>
            <p:ph type="ftr" sz="quarter" idx="4"/>
          </p:nvPr>
        </p:nvSpPr>
        <p:spPr bwMode="auto">
          <a:xfrm>
            <a:off x="0" y="8772669"/>
            <a:ext cx="3037840" cy="461804"/>
          </a:xfrm>
          <a:prstGeom prst="rect">
            <a:avLst/>
          </a:prstGeom>
          <a:noFill/>
          <a:ln w="9525">
            <a:noFill/>
            <a:miter lim="800000"/>
            <a:headEnd/>
            <a:tailEnd/>
          </a:ln>
          <a:effectLst/>
        </p:spPr>
        <p:txBody>
          <a:bodyPr vert="horz" wrap="square" lIns="92792" tIns="46396" rIns="92792" bIns="46396" numCol="1" anchor="b" anchorCtr="0" compatLnSpc="1">
            <a:prstTxWarp prst="textNoShape">
              <a:avLst/>
            </a:prstTxWarp>
          </a:bodyPr>
          <a:lstStyle>
            <a:lvl1pPr>
              <a:defRPr sz="1200" smtClean="0">
                <a:latin typeface="Arial" charset="0"/>
              </a:defRPr>
            </a:lvl1pPr>
          </a:lstStyle>
          <a:p>
            <a:pPr>
              <a:defRPr/>
            </a:pPr>
            <a:endParaRPr lang="en-US"/>
          </a:p>
        </p:txBody>
      </p:sp>
      <p:sp>
        <p:nvSpPr>
          <p:cNvPr id="125959" name="Rectangle 7"/>
          <p:cNvSpPr>
            <a:spLocks noGrp="1" noChangeArrowheads="1"/>
          </p:cNvSpPr>
          <p:nvPr>
            <p:ph type="sldNum" sz="quarter" idx="5"/>
          </p:nvPr>
        </p:nvSpPr>
        <p:spPr bwMode="auto">
          <a:xfrm>
            <a:off x="3970938" y="8772669"/>
            <a:ext cx="3037840" cy="461804"/>
          </a:xfrm>
          <a:prstGeom prst="rect">
            <a:avLst/>
          </a:prstGeom>
          <a:noFill/>
          <a:ln w="9525">
            <a:noFill/>
            <a:miter lim="800000"/>
            <a:headEnd/>
            <a:tailEnd/>
          </a:ln>
          <a:effectLst/>
        </p:spPr>
        <p:txBody>
          <a:bodyPr vert="horz" wrap="square" lIns="92792" tIns="46396" rIns="92792" bIns="46396" numCol="1" anchor="b" anchorCtr="0" compatLnSpc="1">
            <a:prstTxWarp prst="textNoShape">
              <a:avLst/>
            </a:prstTxWarp>
          </a:bodyPr>
          <a:lstStyle>
            <a:lvl1pPr algn="r">
              <a:defRPr sz="1200" smtClean="0">
                <a:latin typeface="Arial" charset="0"/>
              </a:defRPr>
            </a:lvl1pPr>
          </a:lstStyle>
          <a:p>
            <a:pPr>
              <a:defRPr/>
            </a:pPr>
            <a:fld id="{6C2B205D-311F-449C-BC2F-DB011333AA54}" type="slidenum">
              <a:rPr lang="en-US"/>
              <a:pPr>
                <a:defRPr/>
              </a:pPr>
              <a:t>‹#›</a:t>
            </a:fld>
            <a:endParaRPr lang="en-US"/>
          </a:p>
        </p:txBody>
      </p:sp>
    </p:spTree>
    <p:extLst>
      <p:ext uri="{BB962C8B-B14F-4D97-AF65-F5344CB8AC3E}">
        <p14:creationId xmlns:p14="http://schemas.microsoft.com/office/powerpoint/2010/main" val="33596467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692150"/>
            <a:ext cx="6159500" cy="34639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C2B205D-311F-449C-BC2F-DB011333AA54}" type="slidenum">
              <a:rPr lang="en-US" smtClean="0"/>
              <a:pPr>
                <a:defRPr/>
              </a:pPr>
              <a:t>1</a:t>
            </a:fld>
            <a:endParaRPr lang="en-US"/>
          </a:p>
        </p:txBody>
      </p:sp>
    </p:spTree>
    <p:extLst>
      <p:ext uri="{BB962C8B-B14F-4D97-AF65-F5344CB8AC3E}">
        <p14:creationId xmlns:p14="http://schemas.microsoft.com/office/powerpoint/2010/main" val="3381194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692150"/>
            <a:ext cx="6159500" cy="34639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C2B205D-311F-449C-BC2F-DB011333AA54}" type="slidenum">
              <a:rPr lang="en-US" smtClean="0"/>
              <a:pPr>
                <a:defRPr/>
              </a:pPr>
              <a:t>2</a:t>
            </a:fld>
            <a:endParaRPr lang="en-US"/>
          </a:p>
        </p:txBody>
      </p:sp>
    </p:spTree>
    <p:extLst>
      <p:ext uri="{BB962C8B-B14F-4D97-AF65-F5344CB8AC3E}">
        <p14:creationId xmlns:p14="http://schemas.microsoft.com/office/powerpoint/2010/main" val="3301133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692150"/>
            <a:ext cx="6159500" cy="34639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C2B205D-311F-449C-BC2F-DB011333AA54}" type="slidenum">
              <a:rPr lang="en-US" smtClean="0"/>
              <a:pPr>
                <a:defRPr/>
              </a:pPr>
              <a:t>3</a:t>
            </a:fld>
            <a:endParaRPr lang="en-US"/>
          </a:p>
        </p:txBody>
      </p:sp>
    </p:spTree>
    <p:extLst>
      <p:ext uri="{BB962C8B-B14F-4D97-AF65-F5344CB8AC3E}">
        <p14:creationId xmlns:p14="http://schemas.microsoft.com/office/powerpoint/2010/main" val="3125865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692150"/>
            <a:ext cx="6159500" cy="34639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C2B205D-311F-449C-BC2F-DB011333AA54}" type="slidenum">
              <a:rPr lang="en-US" smtClean="0"/>
              <a:pPr>
                <a:defRPr/>
              </a:pPr>
              <a:t>4</a:t>
            </a:fld>
            <a:endParaRPr lang="en-US"/>
          </a:p>
        </p:txBody>
      </p:sp>
    </p:spTree>
    <p:extLst>
      <p:ext uri="{BB962C8B-B14F-4D97-AF65-F5344CB8AC3E}">
        <p14:creationId xmlns:p14="http://schemas.microsoft.com/office/powerpoint/2010/main" val="1454426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8098">
              <a:defRPr/>
            </a:pPr>
            <a:r>
              <a:rPr lang="en-US" dirty="0"/>
              <a:t>These three areas were selected as they encounter more uniform, high volume parts than most shipyard process areas and likely have the highest potential for successful application of work cell and process development with resultant savings, efficiency and quality improvement. </a:t>
            </a:r>
          </a:p>
          <a:p>
            <a:endParaRPr lang="en-US" dirty="0"/>
          </a:p>
        </p:txBody>
      </p:sp>
      <p:sp>
        <p:nvSpPr>
          <p:cNvPr id="4" name="Slide Number Placeholder 3"/>
          <p:cNvSpPr>
            <a:spLocks noGrp="1"/>
          </p:cNvSpPr>
          <p:nvPr>
            <p:ph type="sldNum" sz="quarter" idx="10"/>
          </p:nvPr>
        </p:nvSpPr>
        <p:spPr/>
        <p:txBody>
          <a:bodyPr/>
          <a:lstStyle/>
          <a:p>
            <a:pPr>
              <a:defRPr/>
            </a:pPr>
            <a:fld id="{6C2B205D-311F-449C-BC2F-DB011333AA54}" type="slidenum">
              <a:rPr lang="en-US" smtClean="0"/>
              <a:pPr>
                <a:defRPr/>
              </a:pPr>
              <a:t>5</a:t>
            </a:fld>
            <a:endParaRPr lang="en-US"/>
          </a:p>
        </p:txBody>
      </p:sp>
    </p:spTree>
    <p:extLst>
      <p:ext uri="{BB962C8B-B14F-4D97-AF65-F5344CB8AC3E}">
        <p14:creationId xmlns:p14="http://schemas.microsoft.com/office/powerpoint/2010/main" val="778486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This project will provide the following benefits:</a:t>
            </a:r>
          </a:p>
          <a:p>
            <a:pPr lvl="1"/>
            <a:r>
              <a:rPr lang="en-US" dirty="0" smtClean="0"/>
              <a:t>Reduced labor</a:t>
            </a:r>
          </a:p>
          <a:p>
            <a:pPr lvl="1"/>
            <a:r>
              <a:rPr lang="en-US" dirty="0" smtClean="0"/>
              <a:t>Improved quality </a:t>
            </a:r>
          </a:p>
          <a:p>
            <a:pPr lvl="1"/>
            <a:r>
              <a:rPr lang="en-US" dirty="0" smtClean="0"/>
              <a:t>Increased throughput by workflow planning</a:t>
            </a:r>
          </a:p>
          <a:p>
            <a:pPr lvl="1"/>
            <a:r>
              <a:rPr lang="en-US" dirty="0" smtClean="0"/>
              <a:t>Improve efficiency resulting in schedule savings</a:t>
            </a:r>
          </a:p>
          <a:p>
            <a:endParaRPr lang="en-US" dirty="0"/>
          </a:p>
        </p:txBody>
      </p:sp>
      <p:sp>
        <p:nvSpPr>
          <p:cNvPr id="4" name="Slide Number Placeholder 3"/>
          <p:cNvSpPr>
            <a:spLocks noGrp="1"/>
          </p:cNvSpPr>
          <p:nvPr>
            <p:ph type="sldNum" sz="quarter" idx="10"/>
          </p:nvPr>
        </p:nvSpPr>
        <p:spPr/>
        <p:txBody>
          <a:bodyPr/>
          <a:lstStyle/>
          <a:p>
            <a:pPr>
              <a:defRPr/>
            </a:pPr>
            <a:fld id="{6C2B205D-311F-449C-BC2F-DB011333AA54}" type="slidenum">
              <a:rPr lang="en-US" smtClean="0"/>
              <a:pPr>
                <a:defRPr/>
              </a:pPr>
              <a:t>10</a:t>
            </a:fld>
            <a:endParaRPr lang="en-US"/>
          </a:p>
        </p:txBody>
      </p:sp>
    </p:spTree>
    <p:extLst>
      <p:ext uri="{BB962C8B-B14F-4D97-AF65-F5344CB8AC3E}">
        <p14:creationId xmlns:p14="http://schemas.microsoft.com/office/powerpoint/2010/main" val="35721794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26" y="-8627"/>
            <a:ext cx="11980190" cy="6866627"/>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77472" y="1133474"/>
            <a:ext cx="4594470" cy="1228725"/>
          </a:xfrm>
          <a:prstGeom prst="rect">
            <a:avLst/>
          </a:prstGeom>
        </p:spPr>
      </p:pic>
      <p:sp>
        <p:nvSpPr>
          <p:cNvPr id="2" name="Rectangle 1"/>
          <p:cNvSpPr/>
          <p:nvPr userDrawn="1"/>
        </p:nvSpPr>
        <p:spPr>
          <a:xfrm>
            <a:off x="4113043" y="6627168"/>
            <a:ext cx="3771355" cy="230832"/>
          </a:xfrm>
          <a:prstGeom prst="rect">
            <a:avLst/>
          </a:prstGeom>
        </p:spPr>
        <p:txBody>
          <a:bodyPr wrap="square">
            <a:spAutoFit/>
          </a:bodyPr>
          <a:lstStyle/>
          <a:p>
            <a:pPr>
              <a:defRPr/>
            </a:pPr>
            <a:r>
              <a:rPr lang="en-US" altLang="en-US" sz="900" dirty="0" smtClean="0">
                <a:ea typeface="Calibri" panose="020F0502020204030204" pitchFamily="34" charset="0"/>
                <a:cs typeface="Arial" panose="020B0604020202020204" pitchFamily="34" charset="0"/>
              </a:rPr>
              <a:t>DISTRIBUTION A.  Approved for public</a:t>
            </a:r>
            <a:r>
              <a:rPr lang="en-US" altLang="en-US" sz="900" baseline="0" dirty="0" smtClean="0">
                <a:ea typeface="Calibri" panose="020F0502020204030204" pitchFamily="34" charset="0"/>
                <a:cs typeface="Arial" panose="020B0604020202020204" pitchFamily="34" charset="0"/>
              </a:rPr>
              <a:t> release: distribution unlimited.</a:t>
            </a:r>
            <a:endParaRPr lang="en-US" altLang="en-US" sz="900" dirty="0">
              <a:ea typeface="Calibri" panose="020F0502020204030204" pitchFamily="34" charset="0"/>
              <a:cs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940800" cy="8382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06400" y="1402081"/>
            <a:ext cx="11176000" cy="4524333"/>
          </a:xfrm>
        </p:spPr>
        <p:txBody>
          <a:bodyPr/>
          <a:lstStyle>
            <a:lvl1pPr>
              <a:spcBef>
                <a:spcPts val="24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txBox="1">
            <a:spLocks/>
          </p:cNvSpPr>
          <p:nvPr userDrawn="1"/>
        </p:nvSpPr>
        <p:spPr>
          <a:xfrm>
            <a:off x="11837902" y="15757"/>
            <a:ext cx="415529" cy="273844"/>
          </a:xfrm>
          <a:prstGeom prst="rect">
            <a:avLst/>
          </a:prstGeom>
        </p:spPr>
        <p:txBody>
          <a:bodyPr vert="horz" lIns="91440" tIns="45720" rIns="91440" bIns="45720" rtlCol="0" anchor="ctr"/>
          <a:lstStyle>
            <a:defPPr>
              <a:defRPr lang="en-US"/>
            </a:defPPr>
            <a:lvl1pPr algn="l" rtl="0" fontAlgn="base">
              <a:spcBef>
                <a:spcPct val="0"/>
              </a:spcBef>
              <a:spcAft>
                <a:spcPct val="0"/>
              </a:spcAft>
              <a:defRPr sz="1050" kern="1200">
                <a:solidFill>
                  <a:schemeClr val="bg1"/>
                </a:solidFill>
                <a:latin typeface="Tahoma" charset="0"/>
                <a:ea typeface="+mn-ea"/>
                <a:cs typeface="Arial" charset="0"/>
              </a:defRPr>
            </a:lvl1pPr>
            <a:lvl2pPr marL="457200" algn="l" rtl="0" fontAlgn="base">
              <a:spcBef>
                <a:spcPct val="0"/>
              </a:spcBef>
              <a:spcAft>
                <a:spcPct val="0"/>
              </a:spcAft>
              <a:defRPr kern="1200">
                <a:solidFill>
                  <a:schemeClr val="tx1"/>
                </a:solidFill>
                <a:latin typeface="Tahoma" charset="0"/>
                <a:ea typeface="+mn-ea"/>
                <a:cs typeface="Arial" charset="0"/>
              </a:defRPr>
            </a:lvl2pPr>
            <a:lvl3pPr marL="914400" algn="l" rtl="0" fontAlgn="base">
              <a:spcBef>
                <a:spcPct val="0"/>
              </a:spcBef>
              <a:spcAft>
                <a:spcPct val="0"/>
              </a:spcAft>
              <a:defRPr kern="1200">
                <a:solidFill>
                  <a:schemeClr val="tx1"/>
                </a:solidFill>
                <a:latin typeface="Tahoma" charset="0"/>
                <a:ea typeface="+mn-ea"/>
                <a:cs typeface="Arial" charset="0"/>
              </a:defRPr>
            </a:lvl3pPr>
            <a:lvl4pPr marL="1371600" algn="l" rtl="0" fontAlgn="base">
              <a:spcBef>
                <a:spcPct val="0"/>
              </a:spcBef>
              <a:spcAft>
                <a:spcPct val="0"/>
              </a:spcAft>
              <a:defRPr kern="1200">
                <a:solidFill>
                  <a:schemeClr val="tx1"/>
                </a:solidFill>
                <a:latin typeface="Tahoma" charset="0"/>
                <a:ea typeface="+mn-ea"/>
                <a:cs typeface="Arial" charset="0"/>
              </a:defRPr>
            </a:lvl4pPr>
            <a:lvl5pPr marL="1828800" algn="l" rtl="0" fontAlgn="base">
              <a:spcBef>
                <a:spcPct val="0"/>
              </a:spcBef>
              <a:spcAft>
                <a:spcPct val="0"/>
              </a:spcAft>
              <a:defRPr kern="1200">
                <a:solidFill>
                  <a:schemeClr val="tx1"/>
                </a:solidFill>
                <a:latin typeface="Tahoma" charset="0"/>
                <a:ea typeface="+mn-ea"/>
                <a:cs typeface="Arial" charset="0"/>
              </a:defRPr>
            </a:lvl5pPr>
            <a:lvl6pPr marL="2286000" algn="l" defTabSz="914400" rtl="0" eaLnBrk="1" latinLnBrk="0" hangingPunct="1">
              <a:defRPr kern="1200">
                <a:solidFill>
                  <a:schemeClr val="tx1"/>
                </a:solidFill>
                <a:latin typeface="Tahoma" charset="0"/>
                <a:ea typeface="+mn-ea"/>
                <a:cs typeface="Arial" charset="0"/>
              </a:defRPr>
            </a:lvl6pPr>
            <a:lvl7pPr marL="2743200" algn="l" defTabSz="914400" rtl="0" eaLnBrk="1" latinLnBrk="0" hangingPunct="1">
              <a:defRPr kern="1200">
                <a:solidFill>
                  <a:schemeClr val="tx1"/>
                </a:solidFill>
                <a:latin typeface="Tahoma" charset="0"/>
                <a:ea typeface="+mn-ea"/>
                <a:cs typeface="Arial" charset="0"/>
              </a:defRPr>
            </a:lvl7pPr>
            <a:lvl8pPr marL="3200400" algn="l" defTabSz="914400" rtl="0" eaLnBrk="1" latinLnBrk="0" hangingPunct="1">
              <a:defRPr kern="1200">
                <a:solidFill>
                  <a:schemeClr val="tx1"/>
                </a:solidFill>
                <a:latin typeface="Tahoma" charset="0"/>
                <a:ea typeface="+mn-ea"/>
                <a:cs typeface="Arial" charset="0"/>
              </a:defRPr>
            </a:lvl8pPr>
            <a:lvl9pPr marL="3657600" algn="l" defTabSz="914400" rtl="0" eaLnBrk="1" latinLnBrk="0" hangingPunct="1">
              <a:defRPr kern="1200">
                <a:solidFill>
                  <a:schemeClr val="tx1"/>
                </a:solidFill>
                <a:latin typeface="Tahoma" charset="0"/>
                <a:ea typeface="+mn-ea"/>
                <a:cs typeface="Arial" charset="0"/>
              </a:defRPr>
            </a:lvl9pPr>
          </a:lstStyle>
          <a:p>
            <a:pPr algn="r"/>
            <a:fld id="{162F1D00-BD13-4404-86B0-79703945A0A7}" type="slidenum">
              <a:rPr lang="en-US" smtClean="0">
                <a:latin typeface="Arial" panose="020B0604020202020204" pitchFamily="34" charset="0"/>
                <a:cs typeface="Arial" panose="020B0604020202020204" pitchFamily="34" charset="0"/>
              </a:rPr>
              <a:pPr algn="r"/>
              <a:t>‹#›</a:t>
            </a:fld>
            <a:endParaRPr lang="en-US" dirty="0">
              <a:latin typeface="Arial" panose="020B0604020202020204" pitchFamily="34" charset="0"/>
              <a:cs typeface="Arial" panose="020B0604020202020204" pitchFamily="34" charset="0"/>
            </a:endParaRPr>
          </a:p>
        </p:txBody>
      </p:sp>
      <p:sp>
        <p:nvSpPr>
          <p:cNvPr id="4" name="Rectangle 3"/>
          <p:cNvSpPr/>
          <p:nvPr userDrawn="1"/>
        </p:nvSpPr>
        <p:spPr>
          <a:xfrm>
            <a:off x="1268627" y="6627168"/>
            <a:ext cx="3739978" cy="230832"/>
          </a:xfrm>
          <a:prstGeom prst="rect">
            <a:avLst/>
          </a:prstGeom>
        </p:spPr>
        <p:txBody>
          <a:bodyPr wrap="square">
            <a:spAutoFit/>
          </a:bodyPr>
          <a:lstStyle/>
          <a:p>
            <a:pPr>
              <a:defRPr/>
            </a:pPr>
            <a:r>
              <a:rPr lang="en-US" altLang="en-US" sz="900" dirty="0" smtClean="0">
                <a:ea typeface="Calibri" panose="020F0502020204030204" pitchFamily="34" charset="0"/>
                <a:cs typeface="Arial" panose="020B0604020202020204" pitchFamily="34" charset="0"/>
              </a:rPr>
              <a:t>DISTRIBUTION A.  Approved for public</a:t>
            </a:r>
            <a:r>
              <a:rPr lang="en-US" altLang="en-US" sz="900" baseline="0" dirty="0" smtClean="0">
                <a:ea typeface="Calibri" panose="020F0502020204030204" pitchFamily="34" charset="0"/>
                <a:cs typeface="Arial" panose="020B0604020202020204" pitchFamily="34" charset="0"/>
              </a:rPr>
              <a:t> release: distribution unlimited.</a:t>
            </a:r>
            <a:endParaRPr lang="en-US" altLang="en-US" sz="900" dirty="0">
              <a:ea typeface="Calibri" panose="020F0502020204030204" pitchFamily="34" charset="0"/>
              <a:cs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sz="half" idx="1"/>
          </p:nvPr>
        </p:nvSpPr>
        <p:spPr>
          <a:xfrm>
            <a:off x="685799" y="1021289"/>
            <a:ext cx="4990381" cy="4525963"/>
          </a:xfrm>
        </p:spPr>
        <p:txBody>
          <a:bodyPr/>
          <a:lstStyle>
            <a:lvl1pPr>
              <a:spcBef>
                <a:spcPts val="2400"/>
              </a:spcBef>
              <a:defRPr sz="2000"/>
            </a:lvl1pPr>
            <a:lvl2pPr>
              <a:spcBef>
                <a:spcPts val="600"/>
              </a:spcBef>
              <a:defRPr sz="1600"/>
            </a:lvl2pPr>
            <a:lvl3pPr>
              <a:spcBef>
                <a:spcPts val="600"/>
              </a:spcBef>
              <a:defRPr sz="1600"/>
            </a:lvl3pPr>
            <a:lvl4pPr>
              <a:spcBef>
                <a:spcPts val="600"/>
              </a:spcBef>
              <a:defRPr sz="1600"/>
            </a:lvl4pPr>
            <a:lvl5pPr>
              <a:spcBef>
                <a:spcPts val="600"/>
              </a:spcBef>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3"/>
          <p:cNvSpPr>
            <a:spLocks noGrp="1"/>
          </p:cNvSpPr>
          <p:nvPr>
            <p:ph sz="half" idx="2"/>
          </p:nvPr>
        </p:nvSpPr>
        <p:spPr>
          <a:xfrm>
            <a:off x="6555545" y="1021289"/>
            <a:ext cx="4857202" cy="4525963"/>
          </a:xfrm>
        </p:spPr>
        <p:txBody>
          <a:bodyPr/>
          <a:lstStyle>
            <a:lvl1pPr>
              <a:spcBef>
                <a:spcPts val="2400"/>
              </a:spcBef>
              <a:defRPr sz="2000"/>
            </a:lvl1pPr>
            <a:lvl2pPr>
              <a:spcBef>
                <a:spcPts val="600"/>
              </a:spcBef>
              <a:defRPr sz="1600"/>
            </a:lvl2pPr>
            <a:lvl3pPr>
              <a:spcBef>
                <a:spcPts val="600"/>
              </a:spcBef>
              <a:defRPr sz="1600"/>
            </a:lvl3pPr>
            <a:lvl4pPr>
              <a:spcBef>
                <a:spcPts val="600"/>
              </a:spcBef>
              <a:defRPr sz="1600"/>
            </a:lvl4pPr>
            <a:lvl5pPr>
              <a:spcBef>
                <a:spcPts val="600"/>
              </a:spcBef>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txBox="1">
            <a:spLocks/>
          </p:cNvSpPr>
          <p:nvPr userDrawn="1"/>
        </p:nvSpPr>
        <p:spPr>
          <a:xfrm>
            <a:off x="11837902" y="15757"/>
            <a:ext cx="415529" cy="273844"/>
          </a:xfrm>
          <a:prstGeom prst="rect">
            <a:avLst/>
          </a:prstGeom>
        </p:spPr>
        <p:txBody>
          <a:bodyPr vert="horz" lIns="91440" tIns="45720" rIns="91440" bIns="45720" rtlCol="0" anchor="ctr"/>
          <a:lstStyle>
            <a:defPPr>
              <a:defRPr lang="en-US"/>
            </a:defPPr>
            <a:lvl1pPr algn="l" rtl="0" fontAlgn="base">
              <a:spcBef>
                <a:spcPct val="0"/>
              </a:spcBef>
              <a:spcAft>
                <a:spcPct val="0"/>
              </a:spcAft>
              <a:defRPr sz="1050" kern="1200">
                <a:solidFill>
                  <a:schemeClr val="bg1"/>
                </a:solidFill>
                <a:latin typeface="Tahoma" charset="0"/>
                <a:ea typeface="+mn-ea"/>
                <a:cs typeface="Arial" charset="0"/>
              </a:defRPr>
            </a:lvl1pPr>
            <a:lvl2pPr marL="457200" algn="l" rtl="0" fontAlgn="base">
              <a:spcBef>
                <a:spcPct val="0"/>
              </a:spcBef>
              <a:spcAft>
                <a:spcPct val="0"/>
              </a:spcAft>
              <a:defRPr kern="1200">
                <a:solidFill>
                  <a:schemeClr val="tx1"/>
                </a:solidFill>
                <a:latin typeface="Tahoma" charset="0"/>
                <a:ea typeface="+mn-ea"/>
                <a:cs typeface="Arial" charset="0"/>
              </a:defRPr>
            </a:lvl2pPr>
            <a:lvl3pPr marL="914400" algn="l" rtl="0" fontAlgn="base">
              <a:spcBef>
                <a:spcPct val="0"/>
              </a:spcBef>
              <a:spcAft>
                <a:spcPct val="0"/>
              </a:spcAft>
              <a:defRPr kern="1200">
                <a:solidFill>
                  <a:schemeClr val="tx1"/>
                </a:solidFill>
                <a:latin typeface="Tahoma" charset="0"/>
                <a:ea typeface="+mn-ea"/>
                <a:cs typeface="Arial" charset="0"/>
              </a:defRPr>
            </a:lvl3pPr>
            <a:lvl4pPr marL="1371600" algn="l" rtl="0" fontAlgn="base">
              <a:spcBef>
                <a:spcPct val="0"/>
              </a:spcBef>
              <a:spcAft>
                <a:spcPct val="0"/>
              </a:spcAft>
              <a:defRPr kern="1200">
                <a:solidFill>
                  <a:schemeClr val="tx1"/>
                </a:solidFill>
                <a:latin typeface="Tahoma" charset="0"/>
                <a:ea typeface="+mn-ea"/>
                <a:cs typeface="Arial" charset="0"/>
              </a:defRPr>
            </a:lvl4pPr>
            <a:lvl5pPr marL="1828800" algn="l" rtl="0" fontAlgn="base">
              <a:spcBef>
                <a:spcPct val="0"/>
              </a:spcBef>
              <a:spcAft>
                <a:spcPct val="0"/>
              </a:spcAft>
              <a:defRPr kern="1200">
                <a:solidFill>
                  <a:schemeClr val="tx1"/>
                </a:solidFill>
                <a:latin typeface="Tahoma" charset="0"/>
                <a:ea typeface="+mn-ea"/>
                <a:cs typeface="Arial" charset="0"/>
              </a:defRPr>
            </a:lvl5pPr>
            <a:lvl6pPr marL="2286000" algn="l" defTabSz="914400" rtl="0" eaLnBrk="1" latinLnBrk="0" hangingPunct="1">
              <a:defRPr kern="1200">
                <a:solidFill>
                  <a:schemeClr val="tx1"/>
                </a:solidFill>
                <a:latin typeface="Tahoma" charset="0"/>
                <a:ea typeface="+mn-ea"/>
                <a:cs typeface="Arial" charset="0"/>
              </a:defRPr>
            </a:lvl6pPr>
            <a:lvl7pPr marL="2743200" algn="l" defTabSz="914400" rtl="0" eaLnBrk="1" latinLnBrk="0" hangingPunct="1">
              <a:defRPr kern="1200">
                <a:solidFill>
                  <a:schemeClr val="tx1"/>
                </a:solidFill>
                <a:latin typeface="Tahoma" charset="0"/>
                <a:ea typeface="+mn-ea"/>
                <a:cs typeface="Arial" charset="0"/>
              </a:defRPr>
            </a:lvl7pPr>
            <a:lvl8pPr marL="3200400" algn="l" defTabSz="914400" rtl="0" eaLnBrk="1" latinLnBrk="0" hangingPunct="1">
              <a:defRPr kern="1200">
                <a:solidFill>
                  <a:schemeClr val="tx1"/>
                </a:solidFill>
                <a:latin typeface="Tahoma" charset="0"/>
                <a:ea typeface="+mn-ea"/>
                <a:cs typeface="Arial" charset="0"/>
              </a:defRPr>
            </a:lvl8pPr>
            <a:lvl9pPr marL="3657600" algn="l" defTabSz="914400" rtl="0" eaLnBrk="1" latinLnBrk="0" hangingPunct="1">
              <a:defRPr kern="1200">
                <a:solidFill>
                  <a:schemeClr val="tx1"/>
                </a:solidFill>
                <a:latin typeface="Tahoma" charset="0"/>
                <a:ea typeface="+mn-ea"/>
                <a:cs typeface="Arial" charset="0"/>
              </a:defRPr>
            </a:lvl9pPr>
          </a:lstStyle>
          <a:p>
            <a:pPr algn="r"/>
            <a:fld id="{162F1D00-BD13-4404-86B0-79703945A0A7}" type="slidenum">
              <a:rPr lang="en-US" smtClean="0">
                <a:latin typeface="Arial" panose="020B0604020202020204" pitchFamily="34" charset="0"/>
                <a:cs typeface="Arial" panose="020B0604020202020204" pitchFamily="34" charset="0"/>
              </a:rPr>
              <a:pPr algn="r"/>
              <a:t>‹#›</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3725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End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0968" y="2791898"/>
            <a:ext cx="4305525" cy="115145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406400" y="894081"/>
            <a:ext cx="11185379" cy="45243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grpSp>
        <p:nvGrpSpPr>
          <p:cNvPr id="8" name="Group 7"/>
          <p:cNvGrpSpPr/>
          <p:nvPr userDrawn="1"/>
        </p:nvGrpSpPr>
        <p:grpSpPr>
          <a:xfrm>
            <a:off x="11709723" y="0"/>
            <a:ext cx="482277" cy="421180"/>
            <a:chOff x="8068235" y="211931"/>
            <a:chExt cx="784413" cy="1200150"/>
          </a:xfrm>
        </p:grpSpPr>
        <p:sp>
          <p:nvSpPr>
            <p:cNvPr id="10" name="Rectangle 9"/>
            <p:cNvSpPr/>
            <p:nvPr/>
          </p:nvSpPr>
          <p:spPr>
            <a:xfrm>
              <a:off x="8210551" y="211931"/>
              <a:ext cx="642097" cy="1200150"/>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11" name="Rectangle 10"/>
            <p:cNvSpPr/>
            <p:nvPr/>
          </p:nvSpPr>
          <p:spPr>
            <a:xfrm>
              <a:off x="8068235" y="211931"/>
              <a:ext cx="91440" cy="1200150"/>
            </a:xfrm>
            <a:prstGeom prst="rect">
              <a:avLst/>
            </a:prstGeom>
            <a:solidFill>
              <a:srgbClr val="E5B5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grpSp>
      <p:sp>
        <p:nvSpPr>
          <p:cNvPr id="14" name="Title Placeholder 1"/>
          <p:cNvSpPr>
            <a:spLocks noGrp="1"/>
          </p:cNvSpPr>
          <p:nvPr>
            <p:ph type="title"/>
          </p:nvPr>
        </p:nvSpPr>
        <p:spPr>
          <a:xfrm>
            <a:off x="244477" y="101408"/>
            <a:ext cx="7556313" cy="535044"/>
          </a:xfrm>
          <a:prstGeom prst="rect">
            <a:avLst/>
          </a:prstGeom>
        </p:spPr>
        <p:txBody>
          <a:bodyPr vert="horz" lIns="91440" tIns="45720" rIns="91440" bIns="45720" rtlCol="0" anchor="t" anchorCtr="0">
            <a:noAutofit/>
          </a:bodyPr>
          <a:lstStyle/>
          <a:p>
            <a:r>
              <a:rPr lang="en-US" dirty="0" smtClean="0"/>
              <a:t>Click to edit Master title style</a:t>
            </a:r>
            <a:endParaRPr dirty="0"/>
          </a:p>
        </p:txBody>
      </p:sp>
      <p:pic>
        <p:nvPicPr>
          <p:cNvPr id="16" name="Picture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77600" y="6105845"/>
            <a:ext cx="758709" cy="605022"/>
          </a:xfrm>
          <a:prstGeom prst="rect">
            <a:avLst/>
          </a:prstGeom>
        </p:spPr>
      </p:pic>
      <p:cxnSp>
        <p:nvCxnSpPr>
          <p:cNvPr id="18" name="Straight Connector 17"/>
          <p:cNvCxnSpPr/>
          <p:nvPr userDrawn="1"/>
        </p:nvCxnSpPr>
        <p:spPr>
          <a:xfrm flipV="1">
            <a:off x="0" y="636454"/>
            <a:ext cx="12192000" cy="1"/>
          </a:xfrm>
          <a:prstGeom prst="line">
            <a:avLst/>
          </a:prstGeom>
          <a:ln w="19050">
            <a:solidFill>
              <a:srgbClr val="E5B53B"/>
            </a:solidFill>
          </a:ln>
          <a:effectLst/>
        </p:spPr>
        <p:style>
          <a:lnRef idx="2">
            <a:schemeClr val="accent1"/>
          </a:lnRef>
          <a:fillRef idx="0">
            <a:schemeClr val="accent1"/>
          </a:fillRef>
          <a:effectRef idx="1">
            <a:schemeClr val="accent1"/>
          </a:effectRef>
          <a:fontRef idx="minor">
            <a:schemeClr val="tx1"/>
          </a:fontRef>
        </p:style>
      </p:cxnSp>
      <p:pic>
        <p:nvPicPr>
          <p:cNvPr id="12" name="Picture 19"/>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864360" y="6198757"/>
            <a:ext cx="1356569" cy="51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Image result for onr logo"/>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406400" y="6195480"/>
            <a:ext cx="1127432" cy="51408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8180438" y="6150011"/>
            <a:ext cx="678425" cy="605022"/>
          </a:xfrm>
          <a:prstGeom prst="rect">
            <a:avLst/>
          </a:prstGeom>
          <a:noFill/>
          <a:ln>
            <a:noFill/>
          </a:ln>
          <a:extLst/>
        </p:spPr>
      </p:pic>
    </p:spTree>
  </p:cSld>
  <p:clrMap bg1="lt1" tx1="dk1" bg2="lt2" tx2="dk2" accent1="accent1" accent2="accent2" accent3="accent3" accent4="accent4" accent5="accent5" accent6="accent6" hlink="hlink" folHlink="folHlink"/>
  <p:sldLayoutIdLst>
    <p:sldLayoutId id="2147483671" r:id="rId1"/>
    <p:sldLayoutId id="2147483661" r:id="rId2"/>
    <p:sldLayoutId id="2147483673" r:id="rId3"/>
    <p:sldLayoutId id="2147483672" r:id="rId4"/>
  </p:sldLayoutIdLst>
  <p:hf hdr="0" dt="0"/>
  <p:txStyles>
    <p:titleStyle>
      <a:lvl1pPr algn="l" rtl="0" eaLnBrk="0" fontAlgn="base" hangingPunct="0">
        <a:spcBef>
          <a:spcPct val="0"/>
        </a:spcBef>
        <a:spcAft>
          <a:spcPct val="0"/>
        </a:spcAft>
        <a:defRPr sz="2600">
          <a:solidFill>
            <a:srgbClr val="004B8D"/>
          </a:solidFill>
          <a:latin typeface="Arial" pitchFamily="34" charset="0"/>
          <a:ea typeface="+mj-ea"/>
          <a:cs typeface="Arial" pitchFamily="34" charset="0"/>
        </a:defRPr>
      </a:lvl1pPr>
      <a:lvl2pPr algn="l" rtl="0" eaLnBrk="0" fontAlgn="base" hangingPunct="0">
        <a:spcBef>
          <a:spcPct val="0"/>
        </a:spcBef>
        <a:spcAft>
          <a:spcPct val="0"/>
        </a:spcAft>
        <a:defRPr sz="2600">
          <a:solidFill>
            <a:schemeClr val="tx1"/>
          </a:solidFill>
          <a:latin typeface="Tahoma" charset="0"/>
          <a:cs typeface="Arial" charset="0"/>
        </a:defRPr>
      </a:lvl2pPr>
      <a:lvl3pPr algn="l" rtl="0" eaLnBrk="0" fontAlgn="base" hangingPunct="0">
        <a:spcBef>
          <a:spcPct val="0"/>
        </a:spcBef>
        <a:spcAft>
          <a:spcPct val="0"/>
        </a:spcAft>
        <a:defRPr sz="2600">
          <a:solidFill>
            <a:schemeClr val="tx1"/>
          </a:solidFill>
          <a:latin typeface="Tahoma" charset="0"/>
          <a:cs typeface="Arial" charset="0"/>
        </a:defRPr>
      </a:lvl3pPr>
      <a:lvl4pPr algn="l" rtl="0" eaLnBrk="0" fontAlgn="base" hangingPunct="0">
        <a:spcBef>
          <a:spcPct val="0"/>
        </a:spcBef>
        <a:spcAft>
          <a:spcPct val="0"/>
        </a:spcAft>
        <a:defRPr sz="2600">
          <a:solidFill>
            <a:schemeClr val="tx1"/>
          </a:solidFill>
          <a:latin typeface="Tahoma" charset="0"/>
          <a:cs typeface="Arial" charset="0"/>
        </a:defRPr>
      </a:lvl4pPr>
      <a:lvl5pPr algn="l" rtl="0" eaLnBrk="0" fontAlgn="base" hangingPunct="0">
        <a:spcBef>
          <a:spcPct val="0"/>
        </a:spcBef>
        <a:spcAft>
          <a:spcPct val="0"/>
        </a:spcAft>
        <a:defRPr sz="2600">
          <a:solidFill>
            <a:schemeClr val="tx1"/>
          </a:solidFill>
          <a:latin typeface="Tahoma" charset="0"/>
          <a:cs typeface="Arial" charset="0"/>
        </a:defRPr>
      </a:lvl5pPr>
      <a:lvl6pPr marL="457200" algn="l" rtl="0" fontAlgn="base">
        <a:spcBef>
          <a:spcPct val="0"/>
        </a:spcBef>
        <a:spcAft>
          <a:spcPct val="0"/>
        </a:spcAft>
        <a:defRPr sz="2600">
          <a:solidFill>
            <a:schemeClr val="tx1"/>
          </a:solidFill>
          <a:latin typeface="Tahoma" charset="0"/>
          <a:cs typeface="Arial" charset="0"/>
        </a:defRPr>
      </a:lvl6pPr>
      <a:lvl7pPr marL="914400" algn="l" rtl="0" fontAlgn="base">
        <a:spcBef>
          <a:spcPct val="0"/>
        </a:spcBef>
        <a:spcAft>
          <a:spcPct val="0"/>
        </a:spcAft>
        <a:defRPr sz="2600">
          <a:solidFill>
            <a:schemeClr val="tx1"/>
          </a:solidFill>
          <a:latin typeface="Tahoma" charset="0"/>
          <a:cs typeface="Arial" charset="0"/>
        </a:defRPr>
      </a:lvl7pPr>
      <a:lvl8pPr marL="1371600" algn="l" rtl="0" fontAlgn="base">
        <a:spcBef>
          <a:spcPct val="0"/>
        </a:spcBef>
        <a:spcAft>
          <a:spcPct val="0"/>
        </a:spcAft>
        <a:defRPr sz="2600">
          <a:solidFill>
            <a:schemeClr val="tx1"/>
          </a:solidFill>
          <a:latin typeface="Tahoma" charset="0"/>
          <a:cs typeface="Arial" charset="0"/>
        </a:defRPr>
      </a:lvl8pPr>
      <a:lvl9pPr marL="1828800" algn="l" rtl="0" fontAlgn="base">
        <a:spcBef>
          <a:spcPct val="0"/>
        </a:spcBef>
        <a:spcAft>
          <a:spcPct val="0"/>
        </a:spcAft>
        <a:defRPr sz="2600">
          <a:solidFill>
            <a:schemeClr val="tx1"/>
          </a:solidFill>
          <a:latin typeface="Tahoma" charset="0"/>
          <a:cs typeface="Arial" charset="0"/>
        </a:defRPr>
      </a:lvl9pPr>
    </p:titleStyle>
    <p:bodyStyle>
      <a:lvl1pPr marL="230188" indent="-230188" algn="l" rtl="0" eaLnBrk="0" fontAlgn="base" hangingPunct="0">
        <a:spcBef>
          <a:spcPts val="2400"/>
        </a:spcBef>
        <a:spcAft>
          <a:spcPct val="0"/>
        </a:spcAft>
        <a:buChar char="•"/>
        <a:defRPr sz="2000">
          <a:solidFill>
            <a:schemeClr val="tx1"/>
          </a:solidFill>
          <a:latin typeface="Arial" pitchFamily="34" charset="0"/>
          <a:ea typeface="+mn-ea"/>
          <a:cs typeface="Arial" pitchFamily="34" charset="0"/>
        </a:defRPr>
      </a:lvl1pPr>
      <a:lvl2pPr marL="684213" indent="-227013" algn="l" rtl="0" eaLnBrk="0" fontAlgn="base" hangingPunct="0">
        <a:spcBef>
          <a:spcPts val="600"/>
        </a:spcBef>
        <a:spcAft>
          <a:spcPct val="0"/>
        </a:spcAft>
        <a:buChar char="–"/>
        <a:defRPr sz="1600">
          <a:solidFill>
            <a:schemeClr val="tx1"/>
          </a:solidFill>
          <a:latin typeface="Arial" pitchFamily="34" charset="0"/>
          <a:cs typeface="Arial" pitchFamily="34" charset="0"/>
        </a:defRPr>
      </a:lvl2pPr>
      <a:lvl3pPr marL="1087438" indent="-173038" algn="l" rtl="0" eaLnBrk="0" fontAlgn="base" hangingPunct="0">
        <a:spcBef>
          <a:spcPts val="600"/>
        </a:spcBef>
        <a:spcAft>
          <a:spcPct val="0"/>
        </a:spcAft>
        <a:buChar char="•"/>
        <a:defRPr sz="1600">
          <a:solidFill>
            <a:schemeClr val="tx1"/>
          </a:solidFill>
          <a:latin typeface="Arial" pitchFamily="34" charset="0"/>
          <a:cs typeface="Arial" pitchFamily="34" charset="0"/>
        </a:defRPr>
      </a:lvl3pPr>
      <a:lvl4pPr marL="1541463" indent="-169863" algn="l" rtl="0" eaLnBrk="0" fontAlgn="base" hangingPunct="0">
        <a:spcBef>
          <a:spcPts val="600"/>
        </a:spcBef>
        <a:spcAft>
          <a:spcPct val="0"/>
        </a:spcAft>
        <a:buChar char="–"/>
        <a:defRPr sz="1600">
          <a:solidFill>
            <a:schemeClr val="tx1"/>
          </a:solidFill>
          <a:latin typeface="Arial" pitchFamily="34" charset="0"/>
          <a:cs typeface="Arial" pitchFamily="34" charset="0"/>
        </a:defRPr>
      </a:lvl4pPr>
      <a:lvl5pPr marL="2001838" indent="-173038" algn="l" rtl="0" eaLnBrk="0" fontAlgn="base" hangingPunct="0">
        <a:spcBef>
          <a:spcPts val="600"/>
        </a:spcBef>
        <a:spcAft>
          <a:spcPct val="0"/>
        </a:spcAft>
        <a:buChar char="»"/>
        <a:defRPr sz="1600">
          <a:solidFill>
            <a:schemeClr val="tx1"/>
          </a:solidFill>
          <a:latin typeface="Arial" pitchFamily="34" charset="0"/>
          <a:cs typeface="Arial" pitchFamily="34" charset="0"/>
        </a:defRPr>
      </a:lvl5pPr>
      <a:lvl6pPr marL="2514600" indent="-228600" algn="l" rtl="0" fontAlgn="base">
        <a:spcBef>
          <a:spcPct val="20000"/>
        </a:spcBef>
        <a:spcAft>
          <a:spcPct val="0"/>
        </a:spcAft>
        <a:buChar char="»"/>
        <a:defRPr sz="1700">
          <a:solidFill>
            <a:schemeClr val="tx1"/>
          </a:solidFill>
          <a:latin typeface="+mn-lt"/>
          <a:cs typeface="+mn-cs"/>
        </a:defRPr>
      </a:lvl6pPr>
      <a:lvl7pPr marL="2971800" indent="-228600" algn="l" rtl="0" fontAlgn="base">
        <a:spcBef>
          <a:spcPct val="20000"/>
        </a:spcBef>
        <a:spcAft>
          <a:spcPct val="0"/>
        </a:spcAft>
        <a:buChar char="»"/>
        <a:defRPr sz="1700">
          <a:solidFill>
            <a:schemeClr val="tx1"/>
          </a:solidFill>
          <a:latin typeface="+mn-lt"/>
          <a:cs typeface="+mn-cs"/>
        </a:defRPr>
      </a:lvl7pPr>
      <a:lvl8pPr marL="3429000" indent="-228600" algn="l" rtl="0" fontAlgn="base">
        <a:spcBef>
          <a:spcPct val="20000"/>
        </a:spcBef>
        <a:spcAft>
          <a:spcPct val="0"/>
        </a:spcAft>
        <a:buChar char="»"/>
        <a:defRPr sz="1700">
          <a:solidFill>
            <a:schemeClr val="tx1"/>
          </a:solidFill>
          <a:latin typeface="+mn-lt"/>
          <a:cs typeface="+mn-cs"/>
        </a:defRPr>
      </a:lvl8pPr>
      <a:lvl9pPr marL="3886200" indent="-228600" algn="l" rtl="0" fontAlgn="base">
        <a:spcBef>
          <a:spcPct val="20000"/>
        </a:spcBef>
        <a:spcAft>
          <a:spcPct val="0"/>
        </a:spcAft>
        <a:buChar char="»"/>
        <a:defRPr sz="17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37519" y="2938041"/>
            <a:ext cx="6323457" cy="1494474"/>
          </a:xfrm>
          <a:prstGeom prst="rect">
            <a:avLst/>
          </a:prstGeom>
        </p:spPr>
        <p:txBody>
          <a:bodyPr vert="horz" lIns="91440" tIns="45720" rIns="91440" bIns="45720" rtlCol="0" anchor="t" anchorCtr="0">
            <a:normAutofit/>
          </a:bodyPr>
          <a:lstStyle>
            <a:lvl1pPr algn="l" rtl="0" eaLnBrk="0" fontAlgn="base" hangingPunct="0">
              <a:spcBef>
                <a:spcPct val="0"/>
              </a:spcBef>
              <a:spcAft>
                <a:spcPct val="0"/>
              </a:spcAft>
              <a:defRPr sz="2600">
                <a:solidFill>
                  <a:srgbClr val="004B8D"/>
                </a:solidFill>
                <a:latin typeface="Arial" pitchFamily="34" charset="0"/>
                <a:ea typeface="+mj-ea"/>
                <a:cs typeface="Arial" pitchFamily="34" charset="0"/>
              </a:defRPr>
            </a:lvl1pPr>
            <a:lvl2pPr algn="l" rtl="0" eaLnBrk="0" fontAlgn="base" hangingPunct="0">
              <a:spcBef>
                <a:spcPct val="0"/>
              </a:spcBef>
              <a:spcAft>
                <a:spcPct val="0"/>
              </a:spcAft>
              <a:defRPr sz="2600">
                <a:solidFill>
                  <a:schemeClr val="tx1"/>
                </a:solidFill>
                <a:latin typeface="Tahoma" charset="0"/>
                <a:cs typeface="Arial" charset="0"/>
              </a:defRPr>
            </a:lvl2pPr>
            <a:lvl3pPr algn="l" rtl="0" eaLnBrk="0" fontAlgn="base" hangingPunct="0">
              <a:spcBef>
                <a:spcPct val="0"/>
              </a:spcBef>
              <a:spcAft>
                <a:spcPct val="0"/>
              </a:spcAft>
              <a:defRPr sz="2600">
                <a:solidFill>
                  <a:schemeClr val="tx1"/>
                </a:solidFill>
                <a:latin typeface="Tahoma" charset="0"/>
                <a:cs typeface="Arial" charset="0"/>
              </a:defRPr>
            </a:lvl3pPr>
            <a:lvl4pPr algn="l" rtl="0" eaLnBrk="0" fontAlgn="base" hangingPunct="0">
              <a:spcBef>
                <a:spcPct val="0"/>
              </a:spcBef>
              <a:spcAft>
                <a:spcPct val="0"/>
              </a:spcAft>
              <a:defRPr sz="2600">
                <a:solidFill>
                  <a:schemeClr val="tx1"/>
                </a:solidFill>
                <a:latin typeface="Tahoma" charset="0"/>
                <a:cs typeface="Arial" charset="0"/>
              </a:defRPr>
            </a:lvl4pPr>
            <a:lvl5pPr algn="l" rtl="0" eaLnBrk="0" fontAlgn="base" hangingPunct="0">
              <a:spcBef>
                <a:spcPct val="0"/>
              </a:spcBef>
              <a:spcAft>
                <a:spcPct val="0"/>
              </a:spcAft>
              <a:defRPr sz="2600">
                <a:solidFill>
                  <a:schemeClr val="tx1"/>
                </a:solidFill>
                <a:latin typeface="Tahoma" charset="0"/>
                <a:cs typeface="Arial" charset="0"/>
              </a:defRPr>
            </a:lvl5pPr>
            <a:lvl6pPr marL="457200" algn="l" rtl="0" fontAlgn="base">
              <a:spcBef>
                <a:spcPct val="0"/>
              </a:spcBef>
              <a:spcAft>
                <a:spcPct val="0"/>
              </a:spcAft>
              <a:defRPr sz="2600">
                <a:solidFill>
                  <a:schemeClr val="tx1"/>
                </a:solidFill>
                <a:latin typeface="Tahoma" charset="0"/>
                <a:cs typeface="Arial" charset="0"/>
              </a:defRPr>
            </a:lvl6pPr>
            <a:lvl7pPr marL="914400" algn="l" rtl="0" fontAlgn="base">
              <a:spcBef>
                <a:spcPct val="0"/>
              </a:spcBef>
              <a:spcAft>
                <a:spcPct val="0"/>
              </a:spcAft>
              <a:defRPr sz="2600">
                <a:solidFill>
                  <a:schemeClr val="tx1"/>
                </a:solidFill>
                <a:latin typeface="Tahoma" charset="0"/>
                <a:cs typeface="Arial" charset="0"/>
              </a:defRPr>
            </a:lvl7pPr>
            <a:lvl8pPr marL="1371600" algn="l" rtl="0" fontAlgn="base">
              <a:spcBef>
                <a:spcPct val="0"/>
              </a:spcBef>
              <a:spcAft>
                <a:spcPct val="0"/>
              </a:spcAft>
              <a:defRPr sz="2600">
                <a:solidFill>
                  <a:schemeClr val="tx1"/>
                </a:solidFill>
                <a:latin typeface="Tahoma" charset="0"/>
                <a:cs typeface="Arial" charset="0"/>
              </a:defRPr>
            </a:lvl8pPr>
            <a:lvl9pPr marL="1828800" algn="l" rtl="0" fontAlgn="base">
              <a:spcBef>
                <a:spcPct val="0"/>
              </a:spcBef>
              <a:spcAft>
                <a:spcPct val="0"/>
              </a:spcAft>
              <a:defRPr sz="2600">
                <a:solidFill>
                  <a:schemeClr val="tx1"/>
                </a:solidFill>
                <a:latin typeface="Tahoma" charset="0"/>
                <a:cs typeface="Arial" charset="0"/>
              </a:defRPr>
            </a:lvl9pPr>
          </a:lstStyle>
          <a:p>
            <a:pPr>
              <a:lnSpc>
                <a:spcPct val="90000"/>
              </a:lnSpc>
            </a:pPr>
            <a:r>
              <a:rPr lang="en-US" sz="3200" kern="0" dirty="0" smtClean="0"/>
              <a:t>Work Cell Development</a:t>
            </a:r>
            <a:r>
              <a:rPr lang="en-US" sz="3200" kern="0" dirty="0"/>
              <a:t/>
            </a:r>
            <a:br>
              <a:rPr lang="en-US" sz="3200" kern="0" dirty="0"/>
            </a:br>
            <a:r>
              <a:rPr lang="en-US" sz="2200" kern="0" dirty="0" smtClean="0"/>
              <a:t>Ingalls Shipbuilding</a:t>
            </a:r>
            <a:r>
              <a:rPr lang="en-US" sz="2200" kern="0" dirty="0"/>
              <a:t/>
            </a:r>
            <a:br>
              <a:rPr lang="en-US" sz="2200" kern="0" dirty="0"/>
            </a:br>
            <a:r>
              <a:rPr lang="en-US" sz="2200" kern="0" dirty="0" smtClean="0"/>
              <a:t>March 13, </a:t>
            </a:r>
            <a:r>
              <a:rPr lang="en-US" sz="2200" kern="0" dirty="0" smtClean="0"/>
              <a:t>2019</a:t>
            </a:r>
          </a:p>
          <a:p>
            <a:pPr>
              <a:lnSpc>
                <a:spcPct val="90000"/>
              </a:lnSpc>
            </a:pPr>
            <a:r>
              <a:rPr lang="en-US" sz="2400" b="1" dirty="0"/>
              <a:t>DCN# </a:t>
            </a:r>
            <a:r>
              <a:rPr lang="en-US" sz="2400" b="1" dirty="0" smtClean="0"/>
              <a:t>43-5004-19</a:t>
            </a:r>
            <a:endParaRPr lang="en-US" sz="2200" kern="0" dirty="0"/>
          </a:p>
        </p:txBody>
      </p:sp>
      <p:sp>
        <p:nvSpPr>
          <p:cNvPr id="5" name="Title 1"/>
          <p:cNvSpPr txBox="1">
            <a:spLocks/>
          </p:cNvSpPr>
          <p:nvPr/>
        </p:nvSpPr>
        <p:spPr>
          <a:xfrm>
            <a:off x="3037519" y="4887139"/>
            <a:ext cx="3952217" cy="1203695"/>
          </a:xfrm>
          <a:prstGeom prst="rect">
            <a:avLst/>
          </a:prstGeom>
        </p:spPr>
        <p:txBody>
          <a:bodyPr vert="horz" lIns="68580" tIns="34290" rIns="68580" bIns="34290" rtlCol="0" anchor="t" anchorCtr="0">
            <a:normAutofit/>
          </a:bodyPr>
          <a:lstStyle>
            <a:lvl1pPr algn="l" defTabSz="914400" rtl="0" eaLnBrk="1" latinLnBrk="0" hangingPunct="1">
              <a:spcBef>
                <a:spcPct val="0"/>
              </a:spcBef>
              <a:buNone/>
              <a:defRPr sz="2800" b="0" kern="1200">
                <a:solidFill>
                  <a:srgbClr val="004B8D"/>
                </a:solidFill>
                <a:latin typeface="Arial"/>
                <a:ea typeface="+mj-ea"/>
                <a:cs typeface="Arial"/>
              </a:defRPr>
            </a:lvl1pPr>
          </a:lstStyle>
          <a:p>
            <a:r>
              <a:rPr lang="en-US" sz="2400" dirty="0" smtClean="0"/>
              <a:t>Sarah Hayes</a:t>
            </a:r>
            <a:r>
              <a:rPr lang="en-US" sz="2100" dirty="0"/>
              <a:t/>
            </a:r>
            <a:br>
              <a:rPr lang="en-US" sz="2100" dirty="0"/>
            </a:br>
            <a:r>
              <a:rPr lang="en-US" sz="1900" dirty="0" smtClean="0"/>
              <a:t>ManTech Project Manager</a:t>
            </a:r>
            <a:endParaRPr lang="en-US" sz="1900" dirty="0"/>
          </a:p>
        </p:txBody>
      </p:sp>
      <p:sp>
        <p:nvSpPr>
          <p:cNvPr id="6" name="Rectangle 5"/>
          <p:cNvSpPr/>
          <p:nvPr/>
        </p:nvSpPr>
        <p:spPr>
          <a:xfrm>
            <a:off x="0" y="6378870"/>
            <a:ext cx="12192000" cy="276999"/>
          </a:xfrm>
          <a:prstGeom prst="rect">
            <a:avLst/>
          </a:prstGeom>
        </p:spPr>
        <p:txBody>
          <a:bodyPr wrap="square">
            <a:spAutoFit/>
          </a:bodyPr>
          <a:lstStyle/>
          <a:p>
            <a:pPr algn="ctr"/>
            <a:r>
              <a:rPr lang="en-US" sz="1200" dirty="0" smtClean="0">
                <a:solidFill>
                  <a:srgbClr val="004B8D"/>
                </a:solidFill>
                <a:effectLst/>
                <a:latin typeface="Calibri" panose="020F0502020204030204" pitchFamily="34" charset="0"/>
                <a:ea typeface="Calibri" panose="020F0502020204030204" pitchFamily="34" charset="0"/>
                <a:cs typeface="Times New Roman" panose="02020603050405020304" pitchFamily="18" charset="0"/>
              </a:rPr>
              <a:t>This material is based upon work supported by the </a:t>
            </a:r>
            <a:r>
              <a:rPr lang="en-US" sz="1200" u="sng" dirty="0" smtClean="0">
                <a:solidFill>
                  <a:srgbClr val="004B8D"/>
                </a:solidFill>
                <a:latin typeface="Calibri" panose="020F0502020204030204" pitchFamily="34" charset="0"/>
                <a:ea typeface="Calibri" panose="020F0502020204030204" pitchFamily="34" charset="0"/>
                <a:cs typeface="Times New Roman" panose="02020603050405020304" pitchFamily="18" charset="0"/>
              </a:rPr>
              <a:t>Naval Shipbuilding Advanced Manufacturing Center of Excellence </a:t>
            </a:r>
            <a:r>
              <a:rPr lang="en-US" sz="1200" dirty="0" smtClean="0">
                <a:solidFill>
                  <a:srgbClr val="004B8D"/>
                </a:solidFill>
                <a:effectLst/>
                <a:latin typeface="Calibri" panose="020F0502020204030204" pitchFamily="34" charset="0"/>
                <a:ea typeface="Calibri" panose="020F0502020204030204" pitchFamily="34" charset="0"/>
                <a:cs typeface="Times New Roman" panose="02020603050405020304" pitchFamily="18" charset="0"/>
              </a:rPr>
              <a:t>under Contract No. </a:t>
            </a:r>
            <a:r>
              <a:rPr lang="en-US" sz="1200" u="sng" dirty="0" smtClean="0">
                <a:solidFill>
                  <a:srgbClr val="004B8D"/>
                </a:solidFill>
                <a:effectLst/>
                <a:latin typeface="Calibri" panose="020F0502020204030204" pitchFamily="34" charset="0"/>
                <a:ea typeface="Calibri" panose="020F0502020204030204" pitchFamily="34" charset="0"/>
                <a:cs typeface="Times New Roman" panose="02020603050405020304" pitchFamily="18" charset="0"/>
              </a:rPr>
              <a:t>2015-456-11</a:t>
            </a:r>
            <a:endParaRPr lang="en-US" sz="1200" u="sng" dirty="0">
              <a:solidFill>
                <a:srgbClr val="004B8D"/>
              </a:solidFill>
            </a:endParaRPr>
          </a:p>
        </p:txBody>
      </p:sp>
      <p:sp>
        <p:nvSpPr>
          <p:cNvPr id="2" name="TextBox 1"/>
          <p:cNvSpPr txBox="1"/>
          <p:nvPr/>
        </p:nvSpPr>
        <p:spPr>
          <a:xfrm>
            <a:off x="3720991" y="6263454"/>
            <a:ext cx="4750018" cy="230832"/>
          </a:xfrm>
          <a:prstGeom prst="rect">
            <a:avLst/>
          </a:prstGeom>
          <a:noFill/>
        </p:spPr>
        <p:txBody>
          <a:bodyPr wrap="none" rtlCol="0">
            <a:spAutoFit/>
          </a:bodyPr>
          <a:lstStyle/>
          <a:p>
            <a:r>
              <a:rPr lang="en-US" sz="900" dirty="0" smtClean="0">
                <a:latin typeface="Arial" pitchFamily="34" charset="0"/>
                <a:cs typeface="Arial" pitchFamily="34" charset="0"/>
              </a:rPr>
              <a:t>Prepared under ONR Contract N00014-14-D-0377 as part of the Navy ManTech Program</a:t>
            </a:r>
            <a:endParaRPr lang="en-US" sz="900" dirty="0">
              <a:latin typeface="Arial" pitchFamily="34" charset="0"/>
              <a:cs typeface="Arial"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7898" y="6090834"/>
            <a:ext cx="1244411" cy="656346"/>
          </a:xfrm>
          <a:prstGeom prst="rect">
            <a:avLst/>
          </a:prstGeom>
        </p:spPr>
      </p:pic>
    </p:spTree>
    <p:extLst>
      <p:ext uri="{BB962C8B-B14F-4D97-AF65-F5344CB8AC3E}">
        <p14:creationId xmlns:p14="http://schemas.microsoft.com/office/powerpoint/2010/main" val="40925326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875" t="4167" r="4376" b="5500"/>
          <a:stretch/>
        </p:blipFill>
        <p:spPr>
          <a:xfrm>
            <a:off x="2600325" y="761097"/>
            <a:ext cx="6991350" cy="5162550"/>
          </a:xfrm>
          <a:prstGeom prst="rect">
            <a:avLst/>
          </a:prstGeom>
        </p:spPr>
      </p:pic>
    </p:spTree>
    <p:extLst>
      <p:ext uri="{BB962C8B-B14F-4D97-AF65-F5344CB8AC3E}">
        <p14:creationId xmlns:p14="http://schemas.microsoft.com/office/powerpoint/2010/main" val="21432537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0968" y="2791898"/>
            <a:ext cx="4305525" cy="1151451"/>
          </a:xfrm>
          <a:prstGeom prst="rect">
            <a:avLst/>
          </a:prstGeom>
        </p:spPr>
      </p:pic>
    </p:spTree>
    <p:extLst>
      <p:ext uri="{BB962C8B-B14F-4D97-AF65-F5344CB8AC3E}">
        <p14:creationId xmlns:p14="http://schemas.microsoft.com/office/powerpoint/2010/main" val="26506219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76201"/>
            <a:ext cx="6705600" cy="545151"/>
          </a:xfrm>
        </p:spPr>
        <p:txBody>
          <a:bodyPr/>
          <a:lstStyle/>
          <a:p>
            <a:r>
              <a:rPr lang="en-US" dirty="0"/>
              <a:t>ManTech Team Members</a:t>
            </a:r>
          </a:p>
        </p:txBody>
      </p:sp>
      <p:sp>
        <p:nvSpPr>
          <p:cNvPr id="5" name="Content Placeholder 1"/>
          <p:cNvSpPr>
            <a:spLocks noGrp="1"/>
          </p:cNvSpPr>
          <p:nvPr>
            <p:ph idx="1"/>
          </p:nvPr>
        </p:nvSpPr>
        <p:spPr>
          <a:xfrm>
            <a:off x="431800" y="894081"/>
            <a:ext cx="11279554" cy="4524333"/>
          </a:xfrm>
        </p:spPr>
        <p:txBody>
          <a:bodyPr>
            <a:normAutofit lnSpcReduction="10000"/>
          </a:bodyPr>
          <a:lstStyle/>
          <a:p>
            <a:pPr marL="0" indent="0">
              <a:buNone/>
            </a:pPr>
            <a:r>
              <a:rPr lang="en-US" altLang="en-US" sz="1800" b="1" i="1" dirty="0">
                <a:solidFill>
                  <a:srgbClr val="004B8D"/>
                </a:solidFill>
              </a:rPr>
              <a:t>ONR Program Office (Program Officer)  </a:t>
            </a:r>
          </a:p>
          <a:p>
            <a:pPr lvl="1"/>
            <a:r>
              <a:rPr lang="en-US" altLang="en-US" sz="1400" i="1" dirty="0"/>
              <a:t>Paul Huang</a:t>
            </a:r>
          </a:p>
          <a:p>
            <a:pPr marL="0" indent="0">
              <a:buNone/>
            </a:pPr>
            <a:r>
              <a:rPr lang="en-US" altLang="en-US" sz="1800" b="1" i="1" dirty="0">
                <a:solidFill>
                  <a:srgbClr val="004B8D"/>
                </a:solidFill>
              </a:rPr>
              <a:t>Program Office (Designator)</a:t>
            </a:r>
            <a:r>
              <a:rPr lang="en-US" altLang="en-US" sz="1800" b="1" dirty="0">
                <a:solidFill>
                  <a:srgbClr val="004B8D"/>
                </a:solidFill>
              </a:rPr>
              <a:t>  </a:t>
            </a:r>
          </a:p>
          <a:p>
            <a:pPr lvl="1"/>
            <a:r>
              <a:rPr lang="en-US" altLang="en-US" sz="1400" i="1" dirty="0"/>
              <a:t>Todd Hellman (PMS-400)</a:t>
            </a:r>
          </a:p>
          <a:p>
            <a:pPr marL="0" indent="0">
              <a:buNone/>
            </a:pPr>
            <a:r>
              <a:rPr lang="en-US" altLang="en-US" sz="1800" b="1" dirty="0">
                <a:solidFill>
                  <a:srgbClr val="004B8D"/>
                </a:solidFill>
              </a:rPr>
              <a:t>Contractor Organization</a:t>
            </a:r>
          </a:p>
          <a:p>
            <a:pPr lvl="1"/>
            <a:r>
              <a:rPr lang="en-US" altLang="en-US" sz="1400" b="1" i="1" dirty="0"/>
              <a:t>Ingalls Shipbuilding</a:t>
            </a:r>
          </a:p>
          <a:p>
            <a:pPr lvl="2"/>
            <a:r>
              <a:rPr lang="en-US" altLang="en-US" sz="1200" dirty="0">
                <a:latin typeface="Humnst777 Lt BT"/>
              </a:rPr>
              <a:t>Ambre Cauley (ManTech Manager)</a:t>
            </a:r>
          </a:p>
          <a:p>
            <a:pPr lvl="2"/>
            <a:r>
              <a:rPr lang="en-US" altLang="en-US" sz="1200" dirty="0">
                <a:latin typeface="Humnst777 Lt BT"/>
              </a:rPr>
              <a:t>Sarah Hayes (Project Manager), Reid Kennedy (Technical Lead), Michele Robb (Contract Specialist), &amp; Nick Rosetti (Budget Analyst)</a:t>
            </a:r>
          </a:p>
          <a:p>
            <a:pPr marL="0" indent="0">
              <a:buNone/>
            </a:pPr>
            <a:r>
              <a:rPr lang="en-US" altLang="en-US" sz="1800" b="1" dirty="0">
                <a:solidFill>
                  <a:srgbClr val="004B8D"/>
                </a:solidFill>
              </a:rPr>
              <a:t>Center of Excellence</a:t>
            </a:r>
          </a:p>
          <a:p>
            <a:pPr lvl="1"/>
            <a:r>
              <a:rPr lang="en-US" altLang="en-US" sz="1400" b="1" i="1" dirty="0"/>
              <a:t>NSAM</a:t>
            </a:r>
          </a:p>
          <a:p>
            <a:pPr lvl="2"/>
            <a:r>
              <a:rPr lang="en-US" altLang="en-US" sz="1200" dirty="0">
                <a:latin typeface="Humnst777 Lt BT"/>
              </a:rPr>
              <a:t>Dale Orren (Deputy Director)</a:t>
            </a:r>
          </a:p>
          <a:p>
            <a:pPr lvl="2"/>
            <a:r>
              <a:rPr lang="en-US" altLang="en-US" sz="1200" dirty="0">
                <a:latin typeface="Humnst777 Lt BT"/>
              </a:rPr>
              <a:t>Tim Macon (Program Manager)</a:t>
            </a:r>
          </a:p>
          <a:p>
            <a:pPr lvl="2"/>
            <a:r>
              <a:rPr lang="en-US" altLang="en-US" sz="1200" dirty="0">
                <a:latin typeface="Humnst777 Lt BT"/>
              </a:rPr>
              <a:t>Richard Storch (Project Technical Representative)</a:t>
            </a:r>
          </a:p>
          <a:p>
            <a:pPr lvl="2"/>
            <a:r>
              <a:rPr lang="en-US" altLang="en-US" sz="1200" dirty="0">
                <a:latin typeface="Humnst777 Lt BT"/>
              </a:rPr>
              <a:t>Wade Hedges (Contract Manager)</a:t>
            </a:r>
            <a:endParaRPr lang="en-US" dirty="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 </a:t>
            </a:r>
            <a:r>
              <a:rPr lang="en-US" dirty="0" smtClean="0"/>
              <a:t>Description &amp; Project Objective</a:t>
            </a:r>
            <a:endParaRPr lang="en-US" dirty="0"/>
          </a:p>
        </p:txBody>
      </p:sp>
      <p:sp>
        <p:nvSpPr>
          <p:cNvPr id="5" name="Content Placeholder 1"/>
          <p:cNvSpPr>
            <a:spLocks noGrp="1"/>
          </p:cNvSpPr>
          <p:nvPr>
            <p:ph idx="1"/>
          </p:nvPr>
        </p:nvSpPr>
        <p:spPr>
          <a:xfrm>
            <a:off x="431799" y="894081"/>
            <a:ext cx="10569877" cy="4524333"/>
          </a:xfrm>
        </p:spPr>
        <p:txBody>
          <a:bodyPr/>
          <a:lstStyle/>
          <a:p>
            <a:pPr marL="0" indent="0">
              <a:buNone/>
            </a:pPr>
            <a:r>
              <a:rPr lang="en-US" b="1" u="sng" dirty="0" smtClean="0"/>
              <a:t>Issue</a:t>
            </a:r>
          </a:p>
          <a:p>
            <a:pPr marL="454025" lvl="1" indent="0">
              <a:buNone/>
            </a:pPr>
            <a:r>
              <a:rPr lang="en-US" dirty="0" smtClean="0"/>
              <a:t>The </a:t>
            </a:r>
            <a:r>
              <a:rPr lang="en-US" dirty="0"/>
              <a:t>current process, tools, and equipment utilized to fabricate many repetitive parts require intensive manual processes. Currently, there are currently no readily available commercial </a:t>
            </a:r>
            <a:r>
              <a:rPr lang="en-US" dirty="0" smtClean="0"/>
              <a:t>off-the-shelf </a:t>
            </a:r>
            <a:r>
              <a:rPr lang="en-US" dirty="0"/>
              <a:t>solutions to automate or semi automate these processes.</a:t>
            </a:r>
          </a:p>
          <a:p>
            <a:pPr marL="0" indent="0">
              <a:buNone/>
            </a:pPr>
            <a:r>
              <a:rPr lang="en-US" b="1" u="sng" dirty="0" smtClean="0"/>
              <a:t>Project Objective</a:t>
            </a:r>
          </a:p>
          <a:p>
            <a:pPr marL="454025" lvl="1" indent="0">
              <a:buNone/>
            </a:pPr>
            <a:r>
              <a:rPr lang="en-US" dirty="0" smtClean="0"/>
              <a:t>The </a:t>
            </a:r>
            <a:r>
              <a:rPr lang="en-US" dirty="0"/>
              <a:t>project’s objective is to develop a manufacturing solution focused on improving process efficiency and tooling for production of repetitive tasks and labor intensive products. </a:t>
            </a:r>
          </a:p>
          <a:p>
            <a:pPr lvl="2"/>
            <a:r>
              <a:rPr lang="en-US" sz="1400" dirty="0"/>
              <a:t>Work Cell Approach</a:t>
            </a:r>
          </a:p>
          <a:p>
            <a:pPr lvl="2"/>
            <a:r>
              <a:rPr lang="en-US" sz="1400" dirty="0"/>
              <a:t>Advanced Tooling and Fixtures</a:t>
            </a:r>
          </a:p>
          <a:p>
            <a:pPr lvl="2"/>
            <a:r>
              <a:rPr lang="en-US" sz="1400" dirty="0"/>
              <a:t>Modifications to existing equipment and processes</a:t>
            </a:r>
          </a:p>
          <a:p>
            <a:pPr marL="0" indent="0">
              <a:buNone/>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3"/>
          <p:cNvSpPr>
            <a:spLocks noGrp="1" noChangeArrowheads="1"/>
          </p:cNvSpPr>
          <p:nvPr>
            <p:ph type="title"/>
          </p:nvPr>
        </p:nvSpPr>
        <p:spPr>
          <a:xfrm>
            <a:off x="355600" y="76200"/>
            <a:ext cx="8229600" cy="838200"/>
          </a:xfrm>
        </p:spPr>
        <p:txBody>
          <a:bodyPr/>
          <a:lstStyle/>
          <a:p>
            <a:pPr eaLnBrk="1" hangingPunct="1"/>
            <a:r>
              <a:rPr lang="en-US" sz="2400" dirty="0"/>
              <a:t>Project Overview</a:t>
            </a:r>
          </a:p>
        </p:txBody>
      </p:sp>
      <p:graphicFrame>
        <p:nvGraphicFramePr>
          <p:cNvPr id="7" name="Content Placeholder 3"/>
          <p:cNvGraphicFramePr>
            <a:graphicFrameLocks/>
          </p:cNvGraphicFramePr>
          <p:nvPr>
            <p:extLst>
              <p:ext uri="{D42A27DB-BD31-4B8C-83A1-F6EECF244321}">
                <p14:modId xmlns:p14="http://schemas.microsoft.com/office/powerpoint/2010/main" val="1756253765"/>
              </p:ext>
            </p:extLst>
          </p:nvPr>
        </p:nvGraphicFramePr>
        <p:xfrm>
          <a:off x="1009650" y="1181100"/>
          <a:ext cx="7728438"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2"/>
          <p:cNvGrpSpPr/>
          <p:nvPr/>
        </p:nvGrpSpPr>
        <p:grpSpPr>
          <a:xfrm>
            <a:off x="9225434" y="3080656"/>
            <a:ext cx="2753248" cy="696688"/>
            <a:chOff x="9225434" y="2721840"/>
            <a:chExt cx="2753248" cy="696688"/>
          </a:xfrm>
        </p:grpSpPr>
        <p:sp>
          <p:nvSpPr>
            <p:cNvPr id="8" name="Rectangle 7"/>
            <p:cNvSpPr/>
            <p:nvPr/>
          </p:nvSpPr>
          <p:spPr>
            <a:xfrm>
              <a:off x="9225434" y="3117077"/>
              <a:ext cx="2753248" cy="301451"/>
            </a:xfrm>
            <a:prstGeom prst="rect">
              <a:avLst/>
            </a:prstGeom>
            <a:solidFill>
              <a:srgbClr val="0FAFF5"/>
            </a:solidFill>
            <a:ln>
              <a:solidFill>
                <a:srgbClr val="0FAFF5"/>
              </a:solidFill>
            </a:ln>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solidFill>
                    <a:schemeClr val="bg1"/>
                  </a:solidFill>
                </a:rPr>
                <a:t>Planned Work</a:t>
              </a:r>
              <a:endParaRPr lang="en-US" dirty="0">
                <a:solidFill>
                  <a:schemeClr val="bg1"/>
                </a:solidFill>
              </a:endParaRPr>
            </a:p>
          </p:txBody>
        </p:sp>
        <p:sp>
          <p:nvSpPr>
            <p:cNvPr id="9" name="Rectangle 8"/>
            <p:cNvSpPr/>
            <p:nvPr/>
          </p:nvSpPr>
          <p:spPr>
            <a:xfrm>
              <a:off x="9225434" y="2721840"/>
              <a:ext cx="2753248" cy="301451"/>
            </a:xfrm>
            <a:prstGeom prst="rect">
              <a:avLst/>
            </a:prstGeom>
            <a:solidFill>
              <a:srgbClr val="00B050"/>
            </a:solidFill>
            <a:ln>
              <a:solidFill>
                <a:srgbClr val="00B050"/>
              </a:solidFill>
            </a:ln>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solidFill>
                    <a:schemeClr val="bg1"/>
                  </a:solidFill>
                </a:rPr>
                <a:t>Completed Work</a:t>
              </a:r>
              <a:endParaRPr lang="en-US" dirty="0">
                <a:solidFill>
                  <a:schemeClr val="bg1"/>
                </a:solidFill>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Shop Process Baseline &amp; Part Family Identification</a:t>
            </a:r>
            <a:endParaRPr lang="en-US" dirty="0"/>
          </a:p>
        </p:txBody>
      </p:sp>
      <p:graphicFrame>
        <p:nvGraphicFramePr>
          <p:cNvPr id="4" name="Diagram 3"/>
          <p:cNvGraphicFramePr/>
          <p:nvPr>
            <p:extLst>
              <p:ext uri="{D42A27DB-BD31-4B8C-83A1-F6EECF244321}">
                <p14:modId xmlns:p14="http://schemas.microsoft.com/office/powerpoint/2010/main" val="609707886"/>
              </p:ext>
            </p:extLst>
          </p:nvPr>
        </p:nvGraphicFramePr>
        <p:xfrm>
          <a:off x="738908" y="618066"/>
          <a:ext cx="11166765"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226310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Integrated Product Division (IPD Shop)</a:t>
            </a:r>
          </a:p>
        </p:txBody>
      </p:sp>
      <p:pic>
        <p:nvPicPr>
          <p:cNvPr id="4" name="Picture 3"/>
          <p:cNvPicPr/>
          <p:nvPr/>
        </p:nvPicPr>
        <p:blipFill rotWithShape="1">
          <a:blip r:embed="rId2"/>
          <a:srcRect l="560" r="41720" b="1841"/>
          <a:stretch/>
        </p:blipFill>
        <p:spPr>
          <a:xfrm>
            <a:off x="454875" y="3594411"/>
            <a:ext cx="3886200" cy="2464054"/>
          </a:xfrm>
          <a:prstGeom prst="rect">
            <a:avLst/>
          </a:prstGeom>
          <a:ln w="28575">
            <a:solidFill>
              <a:schemeClr val="tx1"/>
            </a:solidFill>
          </a:ln>
        </p:spPr>
      </p:pic>
      <p:sp>
        <p:nvSpPr>
          <p:cNvPr id="5" name="TextBox 4"/>
          <p:cNvSpPr txBox="1"/>
          <p:nvPr/>
        </p:nvSpPr>
        <p:spPr>
          <a:xfrm>
            <a:off x="126629" y="745123"/>
            <a:ext cx="4542693" cy="338554"/>
          </a:xfrm>
          <a:prstGeom prst="rect">
            <a:avLst/>
          </a:prstGeom>
          <a:noFill/>
        </p:spPr>
        <p:txBody>
          <a:bodyPr wrap="square" rtlCol="0">
            <a:spAutoFit/>
          </a:bodyPr>
          <a:lstStyle/>
          <a:p>
            <a:pPr algn="ctr"/>
            <a:r>
              <a:rPr lang="en-US" sz="1600" dirty="0" smtClean="0">
                <a:latin typeface="Arial" pitchFamily="34" charset="0"/>
                <a:cs typeface="Arial" pitchFamily="34" charset="0"/>
              </a:rPr>
              <a:t>Tank Manufacturing</a:t>
            </a:r>
            <a:endParaRPr lang="en-US" sz="1600" dirty="0">
              <a:latin typeface="Arial" pitchFamily="34" charset="0"/>
              <a:cs typeface="Arial" pitchFamily="34" charset="0"/>
            </a:endParaRPr>
          </a:p>
        </p:txBody>
      </p:sp>
      <p:sp>
        <p:nvSpPr>
          <p:cNvPr id="6" name="TextBox 5"/>
          <p:cNvSpPr txBox="1"/>
          <p:nvPr/>
        </p:nvSpPr>
        <p:spPr>
          <a:xfrm>
            <a:off x="5834270" y="745123"/>
            <a:ext cx="6245436" cy="338554"/>
          </a:xfrm>
          <a:prstGeom prst="rect">
            <a:avLst/>
          </a:prstGeom>
          <a:noFill/>
        </p:spPr>
        <p:txBody>
          <a:bodyPr wrap="square" rtlCol="0">
            <a:spAutoFit/>
          </a:bodyPr>
          <a:lstStyle/>
          <a:p>
            <a:pPr algn="ctr"/>
            <a:r>
              <a:rPr lang="en-US" sz="1600" dirty="0" smtClean="0">
                <a:latin typeface="Arial" pitchFamily="34" charset="0"/>
                <a:cs typeface="Arial" pitchFamily="34" charset="0"/>
              </a:rPr>
              <a:t>Manhole Assemblies</a:t>
            </a:r>
            <a:endParaRPr lang="en-US" sz="1600" dirty="0">
              <a:latin typeface="Arial" pitchFamily="34" charset="0"/>
              <a:cs typeface="Arial" pitchFamily="34" charset="0"/>
            </a:endParaRPr>
          </a:p>
        </p:txBody>
      </p:sp>
      <p:pic>
        <p:nvPicPr>
          <p:cNvPr id="7" name="Picture 6"/>
          <p:cNvPicPr/>
          <p:nvPr/>
        </p:nvPicPr>
        <p:blipFill>
          <a:blip r:embed="rId3" cstate="email">
            <a:extLst>
              <a:ext uri="{28A0092B-C50C-407E-A947-70E740481C1C}">
                <a14:useLocalDpi xmlns:a14="http://schemas.microsoft.com/office/drawing/2010/main"/>
              </a:ext>
            </a:extLst>
          </a:blip>
          <a:stretch>
            <a:fillRect/>
          </a:stretch>
        </p:blipFill>
        <p:spPr>
          <a:xfrm>
            <a:off x="5974599" y="3729841"/>
            <a:ext cx="3015397" cy="2318999"/>
          </a:xfrm>
          <a:prstGeom prst="rect">
            <a:avLst/>
          </a:prstGeom>
          <a:ln w="28575">
            <a:solidFill>
              <a:schemeClr val="tx1"/>
            </a:solidFill>
          </a:ln>
        </p:spPr>
      </p:pic>
      <p:pic>
        <p:nvPicPr>
          <p:cNvPr id="9" name="Picture 8"/>
          <p:cNvPicPr/>
          <p:nvPr/>
        </p:nvPicPr>
        <p:blipFill rotWithShape="1">
          <a:blip r:embed="rId4" cstate="email">
            <a:extLst>
              <a:ext uri="{28A0092B-C50C-407E-A947-70E740481C1C}">
                <a14:useLocalDpi xmlns:a14="http://schemas.microsoft.com/office/drawing/2010/main"/>
              </a:ext>
            </a:extLst>
          </a:blip>
          <a:srcRect l="17340"/>
          <a:stretch/>
        </p:blipFill>
        <p:spPr>
          <a:xfrm>
            <a:off x="5974599" y="1213424"/>
            <a:ext cx="3015397" cy="2340992"/>
          </a:xfrm>
          <a:prstGeom prst="rect">
            <a:avLst/>
          </a:prstGeom>
          <a:ln w="28575">
            <a:solidFill>
              <a:schemeClr val="tx1"/>
            </a:solidFill>
          </a:ln>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7821"/>
          <a:stretch/>
        </p:blipFill>
        <p:spPr>
          <a:xfrm>
            <a:off x="9156834" y="1213424"/>
            <a:ext cx="2922872" cy="2372486"/>
          </a:xfrm>
          <a:prstGeom prst="rect">
            <a:avLst/>
          </a:prstGeom>
          <a:ln w="28575">
            <a:solidFill>
              <a:schemeClr val="tx1"/>
            </a:solidFill>
          </a:ln>
        </p:spPr>
      </p:pic>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r="18561" b="13263"/>
          <a:stretch/>
        </p:blipFill>
        <p:spPr>
          <a:xfrm>
            <a:off x="9156833" y="3723693"/>
            <a:ext cx="2922872" cy="2334772"/>
          </a:xfrm>
          <a:prstGeom prst="rect">
            <a:avLst/>
          </a:prstGeom>
          <a:ln w="28575">
            <a:solidFill>
              <a:schemeClr val="tx1"/>
            </a:solidFill>
          </a:ln>
        </p:spPr>
      </p:pic>
      <p:pic>
        <p:nvPicPr>
          <p:cNvPr id="12" name="Picture 11"/>
          <p:cNvPicPr/>
          <p:nvPr/>
        </p:nvPicPr>
        <p:blipFill rotWithShape="1">
          <a:blip r:embed="rId2"/>
          <a:srcRect l="62245" t="30127" r="579" b="1751"/>
          <a:stretch/>
        </p:blipFill>
        <p:spPr>
          <a:xfrm>
            <a:off x="1037636" y="1213424"/>
            <a:ext cx="2720678" cy="2149795"/>
          </a:xfrm>
          <a:prstGeom prst="rect">
            <a:avLst/>
          </a:prstGeom>
          <a:ln w="28575">
            <a:solidFill>
              <a:schemeClr val="tx1"/>
            </a:solidFill>
          </a:ln>
        </p:spPr>
      </p:pic>
    </p:spTree>
    <p:extLst>
      <p:ext uri="{BB962C8B-B14F-4D97-AF65-F5344CB8AC3E}">
        <p14:creationId xmlns:p14="http://schemas.microsoft.com/office/powerpoint/2010/main" val="28375972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Electrical Shop</a:t>
            </a:r>
          </a:p>
        </p:txBody>
      </p:sp>
      <p:pic>
        <p:nvPicPr>
          <p:cNvPr id="5"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t="11855" b="15431"/>
          <a:stretch/>
        </p:blipFill>
        <p:spPr bwMode="auto">
          <a:xfrm>
            <a:off x="8811033" y="1093951"/>
            <a:ext cx="2298519" cy="2228460"/>
          </a:xfrm>
          <a:prstGeom prst="rect">
            <a:avLst/>
          </a:prstGeom>
          <a:noFill/>
          <a:ln w="28575">
            <a:solidFill>
              <a:schemeClr val="tx1"/>
            </a:solidFill>
            <a:miter lim="800000"/>
            <a:headEnd/>
            <a:tailEnd/>
          </a:ln>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23345" b="8363"/>
          <a:stretch/>
        </p:blipFill>
        <p:spPr>
          <a:xfrm>
            <a:off x="4800873" y="1142765"/>
            <a:ext cx="2340111" cy="2130832"/>
          </a:xfrm>
          <a:prstGeom prst="rect">
            <a:avLst/>
          </a:prstGeom>
          <a:ln w="28575">
            <a:solidFill>
              <a:schemeClr val="tx1"/>
            </a:solidFill>
          </a:ln>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9936" t="11467" r="4654" b="26270"/>
          <a:stretch/>
        </p:blipFill>
        <p:spPr>
          <a:xfrm>
            <a:off x="841514" y="1097193"/>
            <a:ext cx="2289310" cy="2221976"/>
          </a:xfrm>
          <a:prstGeom prst="rect">
            <a:avLst/>
          </a:prstGeom>
          <a:ln w="28575">
            <a:solidFill>
              <a:schemeClr val="tx1"/>
            </a:solidFill>
          </a:ln>
        </p:spPr>
      </p:pic>
      <p:pic>
        <p:nvPicPr>
          <p:cNvPr id="9" name="Picture 8"/>
          <p:cNvPicPr/>
          <p:nvPr/>
        </p:nvPicPr>
        <p:blipFill>
          <a:blip r:embed="rId5"/>
          <a:stretch>
            <a:fillRect/>
          </a:stretch>
        </p:blipFill>
        <p:spPr>
          <a:xfrm>
            <a:off x="6534426" y="4090379"/>
            <a:ext cx="3160457" cy="1620078"/>
          </a:xfrm>
          <a:prstGeom prst="rect">
            <a:avLst/>
          </a:prstGeom>
          <a:ln w="28575">
            <a:solidFill>
              <a:schemeClr val="tx1"/>
            </a:solidFill>
          </a:ln>
        </p:spPr>
      </p:pic>
      <p:pic>
        <p:nvPicPr>
          <p:cNvPr id="10" name="Picture 9"/>
          <p:cNvPicPr/>
          <p:nvPr/>
        </p:nvPicPr>
        <p:blipFill rotWithShape="1">
          <a:blip r:embed="rId6" cstate="email">
            <a:extLst>
              <a:ext uri="{28A0092B-C50C-407E-A947-70E740481C1C}">
                <a14:useLocalDpi xmlns:a14="http://schemas.microsoft.com/office/drawing/2010/main"/>
              </a:ext>
            </a:extLst>
          </a:blip>
          <a:srcRect l="536" t="1076" r="31454" b="2311"/>
          <a:stretch/>
        </p:blipFill>
        <p:spPr>
          <a:xfrm rot="5400000">
            <a:off x="2837907" y="3595955"/>
            <a:ext cx="2255885" cy="2608926"/>
          </a:xfrm>
          <a:prstGeom prst="rect">
            <a:avLst/>
          </a:prstGeom>
          <a:ln w="28575">
            <a:solidFill>
              <a:schemeClr val="tx1"/>
            </a:solidFill>
          </a:ln>
        </p:spPr>
      </p:pic>
      <p:sp>
        <p:nvSpPr>
          <p:cNvPr id="11" name="TextBox 10"/>
          <p:cNvSpPr txBox="1"/>
          <p:nvPr/>
        </p:nvSpPr>
        <p:spPr>
          <a:xfrm>
            <a:off x="832305" y="745123"/>
            <a:ext cx="10277247" cy="348828"/>
          </a:xfrm>
          <a:prstGeom prst="rect">
            <a:avLst/>
          </a:prstGeom>
          <a:noFill/>
        </p:spPr>
        <p:txBody>
          <a:bodyPr wrap="square" rtlCol="0">
            <a:spAutoFit/>
          </a:bodyPr>
          <a:lstStyle/>
          <a:p>
            <a:pPr algn="ctr"/>
            <a:r>
              <a:rPr lang="en-US" sz="1600" dirty="0" smtClean="0">
                <a:latin typeface="Arial" pitchFamily="34" charset="0"/>
                <a:cs typeface="Arial" pitchFamily="34" charset="0"/>
              </a:rPr>
              <a:t>Light Legs &amp; Light Feet</a:t>
            </a:r>
          </a:p>
        </p:txBody>
      </p:sp>
      <p:sp>
        <p:nvSpPr>
          <p:cNvPr id="12" name="TextBox 11"/>
          <p:cNvSpPr txBox="1"/>
          <p:nvPr/>
        </p:nvSpPr>
        <p:spPr>
          <a:xfrm>
            <a:off x="6534426" y="3276295"/>
            <a:ext cx="3160457" cy="338554"/>
          </a:xfrm>
          <a:prstGeom prst="rect">
            <a:avLst/>
          </a:prstGeom>
          <a:noFill/>
        </p:spPr>
        <p:txBody>
          <a:bodyPr wrap="square" rtlCol="0">
            <a:spAutoFit/>
          </a:bodyPr>
          <a:lstStyle/>
          <a:p>
            <a:pPr algn="ctr"/>
            <a:r>
              <a:rPr lang="en-US" sz="1600" dirty="0" smtClean="0">
                <a:latin typeface="Arial" pitchFamily="34" charset="0"/>
                <a:cs typeface="Arial" pitchFamily="34" charset="0"/>
              </a:rPr>
              <a:t>Spools</a:t>
            </a:r>
            <a:endParaRPr lang="en-US" sz="1600" dirty="0">
              <a:latin typeface="Arial" pitchFamily="34" charset="0"/>
              <a:cs typeface="Arial" pitchFamily="34" charset="0"/>
            </a:endParaRPr>
          </a:p>
        </p:txBody>
      </p:sp>
      <p:sp>
        <p:nvSpPr>
          <p:cNvPr id="13" name="TextBox 12"/>
          <p:cNvSpPr txBox="1"/>
          <p:nvPr/>
        </p:nvSpPr>
        <p:spPr>
          <a:xfrm>
            <a:off x="2661386" y="3276295"/>
            <a:ext cx="2608927" cy="338554"/>
          </a:xfrm>
          <a:prstGeom prst="rect">
            <a:avLst/>
          </a:prstGeom>
          <a:noFill/>
        </p:spPr>
        <p:txBody>
          <a:bodyPr wrap="square" rtlCol="0">
            <a:spAutoFit/>
          </a:bodyPr>
          <a:lstStyle/>
          <a:p>
            <a:pPr algn="ctr"/>
            <a:r>
              <a:rPr lang="en-US" sz="1600" dirty="0" smtClean="0">
                <a:latin typeface="Arial" pitchFamily="34" charset="0"/>
                <a:cs typeface="Arial" pitchFamily="34" charset="0"/>
              </a:rPr>
              <a:t>Pipe</a:t>
            </a:r>
            <a:endParaRPr lang="en-US" sz="1600" dirty="0">
              <a:latin typeface="Arial" pitchFamily="34" charset="0"/>
              <a:cs typeface="Arial" pitchFamily="34" charset="0"/>
            </a:endParaRPr>
          </a:p>
        </p:txBody>
      </p:sp>
    </p:spTree>
    <p:extLst>
      <p:ext uri="{BB962C8B-B14F-4D97-AF65-F5344CB8AC3E}">
        <p14:creationId xmlns:p14="http://schemas.microsoft.com/office/powerpoint/2010/main" val="1378801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Machine Shop</a:t>
            </a:r>
          </a:p>
        </p:txBody>
      </p:sp>
      <p:pic>
        <p:nvPicPr>
          <p:cNvPr id="5" name="Picture 4"/>
          <p:cNvPicPr>
            <a:picLocks noChangeAspect="1"/>
          </p:cNvPicPr>
          <p:nvPr/>
        </p:nvPicPr>
        <p:blipFill>
          <a:blip r:embed="rId2"/>
          <a:stretch>
            <a:fillRect/>
          </a:stretch>
        </p:blipFill>
        <p:spPr>
          <a:xfrm>
            <a:off x="4070224" y="1241658"/>
            <a:ext cx="4051552" cy="4474516"/>
          </a:xfrm>
          <a:prstGeom prst="rect">
            <a:avLst/>
          </a:prstGeom>
        </p:spPr>
      </p:pic>
      <p:sp>
        <p:nvSpPr>
          <p:cNvPr id="7" name="TextBox 6"/>
          <p:cNvSpPr txBox="1"/>
          <p:nvPr/>
        </p:nvSpPr>
        <p:spPr>
          <a:xfrm>
            <a:off x="4070224" y="745123"/>
            <a:ext cx="4051552" cy="338554"/>
          </a:xfrm>
          <a:prstGeom prst="rect">
            <a:avLst/>
          </a:prstGeom>
          <a:noFill/>
        </p:spPr>
        <p:txBody>
          <a:bodyPr wrap="square" rtlCol="0">
            <a:spAutoFit/>
          </a:bodyPr>
          <a:lstStyle/>
          <a:p>
            <a:pPr algn="ctr"/>
            <a:r>
              <a:rPr lang="en-US" sz="1600" dirty="0" smtClean="0">
                <a:latin typeface="Arial" pitchFamily="34" charset="0"/>
                <a:cs typeface="Arial" pitchFamily="34" charset="0"/>
              </a:rPr>
              <a:t>Custom Bolts</a:t>
            </a:r>
            <a:endParaRPr lang="en-US" sz="1600" dirty="0">
              <a:latin typeface="Arial" pitchFamily="34" charset="0"/>
              <a:cs typeface="Arial" pitchFamily="34" charset="0"/>
            </a:endParaRPr>
          </a:p>
        </p:txBody>
      </p:sp>
    </p:spTree>
    <p:extLst>
      <p:ext uri="{BB962C8B-B14F-4D97-AF65-F5344CB8AC3E}">
        <p14:creationId xmlns:p14="http://schemas.microsoft.com/office/powerpoint/2010/main" val="37545657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a:t>
            </a:r>
          </a:p>
        </p:txBody>
      </p:sp>
      <p:graphicFrame>
        <p:nvGraphicFramePr>
          <p:cNvPr id="4" name="Diagram 3"/>
          <p:cNvGraphicFramePr/>
          <p:nvPr>
            <p:extLst>
              <p:ext uri="{D42A27DB-BD31-4B8C-83A1-F6EECF244321}">
                <p14:modId xmlns:p14="http://schemas.microsoft.com/office/powerpoint/2010/main" val="22009104"/>
              </p:ext>
            </p:extLst>
          </p:nvPr>
        </p:nvGraphicFramePr>
        <p:xfrm>
          <a:off x="626711" y="642664"/>
          <a:ext cx="11231613"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23287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3/6/2008 12:03:03 PM&quot;&gt;&lt;Slide id=&quot;335&quot; dur=&quot;.609375&quot;/&gt;&lt;Slide id=&quot;337&quot; dur=&quot;13.53516&quot;/&gt;&lt;Slide id=&quot;335&quot; dur=&quot;.765625&quot;/&gt;&lt;Slide id=&quot;337&quot; dur=&quot;4.699219&quot;/&gt;&lt;Slide id=&quot;312&quot; dur=&quot;2.902344&quot;/&gt;&lt;Slide id=&quot;313&quot; dur=&quot;7.195313&quot;/&gt;&lt;Slide id=&quot;316&quot; dur=&quot;10.69141&quot;/&gt;&lt;Slide id=&quot;317&quot; dur=&quot;1.734375&quot;/&gt;&lt;Slide id=&quot;336&quot; dur=&quot;1.703125&quot;/&gt;&lt;Slide id=&quot;338&quot; dur=&quot;1&quot;/&gt;&lt;/Timings&gt;&lt;/WMTools&gt;"/>
</p:tagLst>
</file>

<file path=ppt/theme/theme1.xml><?xml version="1.0" encoding="utf-8"?>
<a:theme xmlns:a="http://schemas.openxmlformats.org/drawingml/2006/main" name="Default Design">
  <a:themeElements>
    <a:clrScheme name="Default Design 14">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9600"/>
      </a:folHlink>
    </a:clrScheme>
    <a:fontScheme name="Default Design">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txDef>
      <a:spPr>
        <a:noFill/>
      </a:spPr>
      <a:bodyPr wrap="square" rtlCol="0">
        <a:spAutoFit/>
      </a:bodyPr>
      <a:lstStyle>
        <a:defPPr>
          <a:defRPr sz="1600" dirty="0">
            <a:latin typeface="Arial" pitchFamily="34" charset="0"/>
            <a:cs typeface="Arial" pitchFamily="34" charset="0"/>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9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23525</TotalTime>
  <Words>416</Words>
  <Application>Microsoft Office PowerPoint</Application>
  <PresentationFormat>Widescreen</PresentationFormat>
  <Paragraphs>89</Paragraphs>
  <Slides>11</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Humnst777 Lt BT</vt:lpstr>
      <vt:lpstr>Tahoma</vt:lpstr>
      <vt:lpstr>Times New Roman</vt:lpstr>
      <vt:lpstr>Default Design</vt:lpstr>
      <vt:lpstr>PowerPoint Presentation</vt:lpstr>
      <vt:lpstr>ManTech Team Members</vt:lpstr>
      <vt:lpstr>Issue Description &amp; Project Objective</vt:lpstr>
      <vt:lpstr>Project Overview</vt:lpstr>
      <vt:lpstr>Shop Process Baseline &amp; Part Family Identification</vt:lpstr>
      <vt:lpstr>Integrated Product Division (IPD Shop)</vt:lpstr>
      <vt:lpstr>Electrical Shop</vt:lpstr>
      <vt:lpstr>Machine Shop</vt:lpstr>
      <vt:lpstr>Next Steps</vt:lpstr>
      <vt:lpstr>Benefits</vt:lpstr>
      <vt:lpstr>PowerPoint Presentation</vt:lpstr>
    </vt:vector>
  </TitlesOfParts>
  <Company>Northrop Grumman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2016 PowerPoint Template</dc:title>
  <dc:creator>Corporate Communications</dc:creator>
  <cp:lastModifiedBy>Sisson, Rebecca</cp:lastModifiedBy>
  <cp:revision>746</cp:revision>
  <cp:lastPrinted>2019-02-18T20:28:55Z</cp:lastPrinted>
  <dcterms:created xsi:type="dcterms:W3CDTF">2007-12-05T18:39:31Z</dcterms:created>
  <dcterms:modified xsi:type="dcterms:W3CDTF">2019-03-08T19:38:56Z</dcterms:modified>
</cp:coreProperties>
</file>